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752013" cy="487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E39EE-1DB0-4464-B35E-52D667B467C8}" v="2" dt="2023-12-07T12:02:46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3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ksaar Hassan" userId="bc5e4be7ce5b1491" providerId="LiveId" clId="{084E39EE-1DB0-4464-B35E-52D667B467C8}"/>
    <pc:docChg chg="undo custSel modSld sldOrd">
      <pc:chgData name="Ruksaar Hassan" userId="bc5e4be7ce5b1491" providerId="LiveId" clId="{084E39EE-1DB0-4464-B35E-52D667B467C8}" dt="2023-12-07T12:04:35.349" v="93"/>
      <pc:docMkLst>
        <pc:docMk/>
      </pc:docMkLst>
      <pc:sldChg chg="addSp delSp modSp mod ord">
        <pc:chgData name="Ruksaar Hassan" userId="bc5e4be7ce5b1491" providerId="LiveId" clId="{084E39EE-1DB0-4464-B35E-52D667B467C8}" dt="2023-12-07T12:04:35.349" v="93"/>
        <pc:sldMkLst>
          <pc:docMk/>
          <pc:sldMk cId="768115818" sldId="256"/>
        </pc:sldMkLst>
        <pc:spChg chg="del">
          <ac:chgData name="Ruksaar Hassan" userId="bc5e4be7ce5b1491" providerId="LiveId" clId="{084E39EE-1DB0-4464-B35E-52D667B467C8}" dt="2023-12-07T11:59:29.602" v="3" actId="478"/>
          <ac:spMkLst>
            <pc:docMk/>
            <pc:sldMk cId="768115818" sldId="256"/>
            <ac:spMk id="2" creationId="{4F35BEC3-4410-6F78-0515-BD1C373B1FD2}"/>
          </ac:spMkLst>
        </pc:spChg>
        <pc:spChg chg="del">
          <ac:chgData name="Ruksaar Hassan" userId="bc5e4be7ce5b1491" providerId="LiveId" clId="{084E39EE-1DB0-4464-B35E-52D667B467C8}" dt="2023-12-07T11:59:28.353" v="2" actId="478"/>
          <ac:spMkLst>
            <pc:docMk/>
            <pc:sldMk cId="768115818" sldId="256"/>
            <ac:spMk id="3" creationId="{E334E4B6-7FE9-3CB4-A760-0DA9B56BF931}"/>
          </ac:spMkLst>
        </pc:spChg>
        <pc:spChg chg="add mod">
          <ac:chgData name="Ruksaar Hassan" userId="bc5e4be7ce5b1491" providerId="LiveId" clId="{084E39EE-1DB0-4464-B35E-52D667B467C8}" dt="2023-12-07T12:02:38.589" v="85" actId="1076"/>
          <ac:spMkLst>
            <pc:docMk/>
            <pc:sldMk cId="768115818" sldId="256"/>
            <ac:spMk id="8" creationId="{38600FC9-757E-FA72-30C5-B7CFF92BC6EC}"/>
          </ac:spMkLst>
        </pc:spChg>
        <pc:spChg chg="mod">
          <ac:chgData name="Ruksaar Hassan" userId="bc5e4be7ce5b1491" providerId="LiveId" clId="{084E39EE-1DB0-4464-B35E-52D667B467C8}" dt="2023-12-07T12:02:15.990" v="78" actId="255"/>
          <ac:spMkLst>
            <pc:docMk/>
            <pc:sldMk cId="768115818" sldId="256"/>
            <ac:spMk id="10" creationId="{432311D6-1381-2463-0E34-EFC87B9CA252}"/>
          </ac:spMkLst>
        </pc:spChg>
        <pc:spChg chg="del mod">
          <ac:chgData name="Ruksaar Hassan" userId="bc5e4be7ce5b1491" providerId="LiveId" clId="{084E39EE-1DB0-4464-B35E-52D667B467C8}" dt="2023-12-07T12:00:46.579" v="59" actId="478"/>
          <ac:spMkLst>
            <pc:docMk/>
            <pc:sldMk cId="768115818" sldId="256"/>
            <ac:spMk id="12" creationId="{4D62D7FB-5386-50B8-F25C-37AB30595DFA}"/>
          </ac:spMkLst>
        </pc:spChg>
        <pc:spChg chg="mod">
          <ac:chgData name="Ruksaar Hassan" userId="bc5e4be7ce5b1491" providerId="LiveId" clId="{084E39EE-1DB0-4464-B35E-52D667B467C8}" dt="2023-12-07T12:01:27.615" v="66" actId="1076"/>
          <ac:spMkLst>
            <pc:docMk/>
            <pc:sldMk cId="768115818" sldId="256"/>
            <ac:spMk id="13" creationId="{6A929D4D-16C4-A0FC-B308-6853911170FA}"/>
          </ac:spMkLst>
        </pc:spChg>
        <pc:spChg chg="mod">
          <ac:chgData name="Ruksaar Hassan" userId="bc5e4be7ce5b1491" providerId="LiveId" clId="{084E39EE-1DB0-4464-B35E-52D667B467C8}" dt="2023-12-07T12:01:44.950" v="73" actId="1076"/>
          <ac:spMkLst>
            <pc:docMk/>
            <pc:sldMk cId="768115818" sldId="256"/>
            <ac:spMk id="14" creationId="{558BBA0A-3B9F-F9A8-22ED-6CB28764C3EA}"/>
          </ac:spMkLst>
        </pc:spChg>
        <pc:spChg chg="add mod">
          <ac:chgData name="Ruksaar Hassan" userId="bc5e4be7ce5b1491" providerId="LiveId" clId="{084E39EE-1DB0-4464-B35E-52D667B467C8}" dt="2023-12-07T12:03:04.270" v="91" actId="14100"/>
          <ac:spMkLst>
            <pc:docMk/>
            <pc:sldMk cId="768115818" sldId="256"/>
            <ac:spMk id="15" creationId="{86D3341C-8699-BC9D-374C-090593D6B7C3}"/>
          </ac:spMkLst>
        </pc:spChg>
        <pc:picChg chg="add mod">
          <ac:chgData name="Ruksaar Hassan" userId="bc5e4be7ce5b1491" providerId="LiveId" clId="{084E39EE-1DB0-4464-B35E-52D667B467C8}" dt="2023-12-07T12:01:11.735" v="64" actId="1076"/>
          <ac:picMkLst>
            <pc:docMk/>
            <pc:sldMk cId="768115818" sldId="256"/>
            <ac:picMk id="5" creationId="{15CFE4F4-C67A-B2BA-CA6E-8DEBC042C88C}"/>
          </ac:picMkLst>
        </pc:picChg>
        <pc:picChg chg="add mod">
          <ac:chgData name="Ruksaar Hassan" userId="bc5e4be7ce5b1491" providerId="LiveId" clId="{084E39EE-1DB0-4464-B35E-52D667B467C8}" dt="2023-12-07T12:02:33.863" v="84" actId="1076"/>
          <ac:picMkLst>
            <pc:docMk/>
            <pc:sldMk cId="768115818" sldId="256"/>
            <ac:picMk id="6" creationId="{88E4B24E-0DD4-26DC-99F1-8237DABE7614}"/>
          </ac:picMkLst>
        </pc:picChg>
        <pc:picChg chg="add mod">
          <ac:chgData name="Ruksaar Hassan" userId="bc5e4be7ce5b1491" providerId="LiveId" clId="{084E39EE-1DB0-4464-B35E-52D667B467C8}" dt="2023-12-07T12:02:32.010" v="83" actId="1076"/>
          <ac:picMkLst>
            <pc:docMk/>
            <pc:sldMk cId="768115818" sldId="256"/>
            <ac:picMk id="7" creationId="{5265219D-10BF-39BE-3BE9-850F571D9EAE}"/>
          </ac:picMkLst>
        </pc:picChg>
        <pc:picChg chg="del">
          <ac:chgData name="Ruksaar Hassan" userId="bc5e4be7ce5b1491" providerId="LiveId" clId="{084E39EE-1DB0-4464-B35E-52D667B467C8}" dt="2023-12-07T11:59:24.282" v="0" actId="478"/>
          <ac:picMkLst>
            <pc:docMk/>
            <pc:sldMk cId="768115818" sldId="256"/>
            <ac:picMk id="9" creationId="{9B65E849-F191-4818-42D6-334E2B9F8361}"/>
          </ac:picMkLst>
        </pc:picChg>
        <pc:picChg chg="del">
          <ac:chgData name="Ruksaar Hassan" userId="bc5e4be7ce5b1491" providerId="LiveId" clId="{084E39EE-1DB0-4464-B35E-52D667B467C8}" dt="2023-12-07T11:59:25.885" v="1" actId="478"/>
          <ac:picMkLst>
            <pc:docMk/>
            <pc:sldMk cId="768115818" sldId="256"/>
            <ac:picMk id="11" creationId="{8539862C-5DEB-16B6-C04F-2EF2E1DC2D8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002" y="797605"/>
            <a:ext cx="7314010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002" y="2559782"/>
            <a:ext cx="7314010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039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6227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784" y="259475"/>
            <a:ext cx="2102778" cy="4130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451" y="259475"/>
            <a:ext cx="6186433" cy="41301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9137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850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372" y="1215023"/>
            <a:ext cx="8411111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372" y="3261494"/>
            <a:ext cx="8411111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8522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451" y="1297377"/>
            <a:ext cx="4144606" cy="3092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6956" y="1297377"/>
            <a:ext cx="4144606" cy="3092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8725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259476"/>
            <a:ext cx="8411111" cy="9420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722" y="1194715"/>
            <a:ext cx="4125558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722" y="1780227"/>
            <a:ext cx="4125558" cy="2618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56" y="1194715"/>
            <a:ext cx="4145876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56" y="1780227"/>
            <a:ext cx="4145876" cy="2618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77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568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56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876" y="701712"/>
            <a:ext cx="4936957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250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5876" y="701712"/>
            <a:ext cx="4936957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1896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451" y="259476"/>
            <a:ext cx="8411111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451" y="1297377"/>
            <a:ext cx="8411111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451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FD45-169A-4002-B52A-329F16D2D910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355" y="4517129"/>
            <a:ext cx="329130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7359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48FE-B1FE-4C57-8E59-F5AA693F8EE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130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32311D6-1381-2463-0E34-EFC87B9CA252}"/>
              </a:ext>
            </a:extLst>
          </p:cNvPr>
          <p:cNvSpPr txBox="1"/>
          <p:nvPr/>
        </p:nvSpPr>
        <p:spPr>
          <a:xfrm>
            <a:off x="133872" y="3657833"/>
            <a:ext cx="524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Urban Demi"/>
              </a:rPr>
              <a:t>We are ready to talk business</a:t>
            </a:r>
            <a:endParaRPr lang="en-AE" sz="2400" b="1" dirty="0">
              <a:solidFill>
                <a:srgbClr val="002060"/>
              </a:solidFill>
              <a:latin typeface="Urban Demi"/>
            </a:endParaRPr>
          </a:p>
        </p:txBody>
      </p:sp>
      <p:sp>
        <p:nvSpPr>
          <p:cNvPr id="13" name="object 47">
            <a:extLst>
              <a:ext uri="{FF2B5EF4-FFF2-40B4-BE49-F238E27FC236}">
                <a16:creationId xmlns:a16="http://schemas.microsoft.com/office/drawing/2014/main" id="{6A929D4D-16C4-A0FC-B308-6853911170FA}"/>
              </a:ext>
            </a:extLst>
          </p:cNvPr>
          <p:cNvSpPr/>
          <p:nvPr/>
        </p:nvSpPr>
        <p:spPr>
          <a:xfrm>
            <a:off x="266930" y="4242608"/>
            <a:ext cx="1950301" cy="359481"/>
          </a:xfrm>
          <a:custGeom>
            <a:avLst/>
            <a:gdLst/>
            <a:ahLst/>
            <a:cxnLst/>
            <a:rect l="l" t="t" r="r" b="b"/>
            <a:pathLst>
              <a:path w="1353185" h="468629">
                <a:moveTo>
                  <a:pt x="1118476" y="0"/>
                </a:moveTo>
                <a:lnTo>
                  <a:pt x="234251" y="0"/>
                </a:lnTo>
                <a:lnTo>
                  <a:pt x="187041" y="4759"/>
                </a:lnTo>
                <a:lnTo>
                  <a:pt x="143069" y="18408"/>
                </a:lnTo>
                <a:lnTo>
                  <a:pt x="103278" y="40006"/>
                </a:lnTo>
                <a:lnTo>
                  <a:pt x="68610" y="68610"/>
                </a:lnTo>
                <a:lnTo>
                  <a:pt x="40006" y="103278"/>
                </a:lnTo>
                <a:lnTo>
                  <a:pt x="18408" y="143069"/>
                </a:lnTo>
                <a:lnTo>
                  <a:pt x="4759" y="187041"/>
                </a:lnTo>
                <a:lnTo>
                  <a:pt x="0" y="234251"/>
                </a:lnTo>
                <a:lnTo>
                  <a:pt x="4759" y="281461"/>
                </a:lnTo>
                <a:lnTo>
                  <a:pt x="18408" y="325433"/>
                </a:lnTo>
                <a:lnTo>
                  <a:pt x="40006" y="365224"/>
                </a:lnTo>
                <a:lnTo>
                  <a:pt x="68610" y="399892"/>
                </a:lnTo>
                <a:lnTo>
                  <a:pt x="103278" y="428496"/>
                </a:lnTo>
                <a:lnTo>
                  <a:pt x="143069" y="450094"/>
                </a:lnTo>
                <a:lnTo>
                  <a:pt x="187041" y="463743"/>
                </a:lnTo>
                <a:lnTo>
                  <a:pt x="234251" y="468503"/>
                </a:lnTo>
                <a:lnTo>
                  <a:pt x="1118476" y="468503"/>
                </a:lnTo>
                <a:lnTo>
                  <a:pt x="1165686" y="463743"/>
                </a:lnTo>
                <a:lnTo>
                  <a:pt x="1209658" y="450094"/>
                </a:lnTo>
                <a:lnTo>
                  <a:pt x="1249449" y="428496"/>
                </a:lnTo>
                <a:lnTo>
                  <a:pt x="1284117" y="399892"/>
                </a:lnTo>
                <a:lnTo>
                  <a:pt x="1312721" y="365224"/>
                </a:lnTo>
                <a:lnTo>
                  <a:pt x="1334319" y="325433"/>
                </a:lnTo>
                <a:lnTo>
                  <a:pt x="1347968" y="281461"/>
                </a:lnTo>
                <a:lnTo>
                  <a:pt x="1352727" y="234251"/>
                </a:lnTo>
                <a:lnTo>
                  <a:pt x="1347968" y="187041"/>
                </a:lnTo>
                <a:lnTo>
                  <a:pt x="1334319" y="143069"/>
                </a:lnTo>
                <a:lnTo>
                  <a:pt x="1312721" y="103278"/>
                </a:lnTo>
                <a:lnTo>
                  <a:pt x="1284117" y="68610"/>
                </a:lnTo>
                <a:lnTo>
                  <a:pt x="1249449" y="40006"/>
                </a:lnTo>
                <a:lnTo>
                  <a:pt x="1209658" y="18408"/>
                </a:lnTo>
                <a:lnTo>
                  <a:pt x="1165686" y="4759"/>
                </a:lnTo>
                <a:lnTo>
                  <a:pt x="111847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en-GB" sz="1400" dirty="0">
                <a:solidFill>
                  <a:schemeClr val="bg1"/>
                </a:solidFill>
                <a:latin typeface="Urbane Demi"/>
              </a:rPr>
              <a:t>      </a:t>
            </a:r>
            <a:endParaRPr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BBA0A-3B9F-F9A8-22ED-6CB28764C3EA}"/>
              </a:ext>
            </a:extLst>
          </p:cNvPr>
          <p:cNvSpPr txBox="1"/>
          <p:nvPr/>
        </p:nvSpPr>
        <p:spPr>
          <a:xfrm>
            <a:off x="485215" y="4237683"/>
            <a:ext cx="173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Degular" panose="04040406060303040305" pitchFamily="82" charset="0"/>
              </a:rPr>
              <a:t>Connect now</a:t>
            </a:r>
            <a:endParaRPr lang="en-AE" dirty="0">
              <a:solidFill>
                <a:schemeClr val="bg1"/>
              </a:solidFill>
              <a:latin typeface="Degular" panose="04040406060303040305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CFE4F4-C67A-B2BA-CA6E-8DEBC042C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67" y="-45308"/>
            <a:ext cx="9766346" cy="3534032"/>
          </a:xfrm>
          <a:prstGeom prst="rect">
            <a:avLst/>
          </a:prstGeom>
        </p:spPr>
      </p:pic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88E4B24E-0DD4-26DC-99F1-8237DABE7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835" y="3642924"/>
            <a:ext cx="2196970" cy="572017"/>
          </a:xfrm>
          <a:prstGeom prst="rect">
            <a:avLst/>
          </a:prstGeom>
        </p:spPr>
      </p:pic>
      <p:pic>
        <p:nvPicPr>
          <p:cNvPr id="7" name="Picture 6" descr="A logo of a company&#10;&#10;Description automatically generated">
            <a:extLst>
              <a:ext uri="{FF2B5EF4-FFF2-40B4-BE49-F238E27FC236}">
                <a16:creationId xmlns:a16="http://schemas.microsoft.com/office/drawing/2014/main" id="{5265219D-10BF-39BE-3BE9-850F571D9E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32" y="3888665"/>
            <a:ext cx="1897019" cy="3640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600FC9-757E-FA72-30C5-B7CFF92BC6EC}"/>
              </a:ext>
            </a:extLst>
          </p:cNvPr>
          <p:cNvSpPr txBox="1"/>
          <p:nvPr/>
        </p:nvSpPr>
        <p:spPr>
          <a:xfrm>
            <a:off x="7421171" y="3642924"/>
            <a:ext cx="219697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Urbane Light" panose="00000400000000000000" pitchFamily="2" charset="0"/>
              </a:rPr>
              <a:t>Co-located with:</a:t>
            </a:r>
            <a:endParaRPr lang="en-AE" sz="600" dirty="0">
              <a:latin typeface="Urbane Light" panose="000004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D3341C-8699-BC9D-374C-090593D6B7C3}"/>
              </a:ext>
            </a:extLst>
          </p:cNvPr>
          <p:cNvSpPr txBox="1"/>
          <p:nvPr/>
        </p:nvSpPr>
        <p:spPr>
          <a:xfrm>
            <a:off x="5088252" y="4422348"/>
            <a:ext cx="4178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1100" dirty="0">
                <a:solidFill>
                  <a:srgbClr val="4D4D55"/>
                </a:solidFill>
                <a:latin typeface="Urbane Medium" panose="00000600000000000000" pitchFamily="2" charset="0"/>
                <a:cs typeface="Urbane Demi"/>
              </a:rPr>
              <a:t>22-24 April 2024 | Landmark Centre Lagos, Nigeria</a:t>
            </a:r>
          </a:p>
        </p:txBody>
      </p:sp>
    </p:spTree>
    <p:extLst>
      <p:ext uri="{BB962C8B-B14F-4D97-AF65-F5344CB8AC3E}">
        <p14:creationId xmlns:p14="http://schemas.microsoft.com/office/powerpoint/2010/main" val="7681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384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Degular</vt:lpstr>
      <vt:lpstr>Urban Demi</vt:lpstr>
      <vt:lpstr>Urbane Demi</vt:lpstr>
      <vt:lpstr>Urbane Light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Tesfaye, Seble</dc:creator>
  <cp:lastModifiedBy>Ruksaar Hassan</cp:lastModifiedBy>
  <cp:revision>2</cp:revision>
  <dcterms:created xsi:type="dcterms:W3CDTF">2023-09-26T12:45:45Z</dcterms:created>
  <dcterms:modified xsi:type="dcterms:W3CDTF">2023-12-07T12:04:40Z</dcterms:modified>
</cp:coreProperties>
</file>