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828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6" autoAdjust="0"/>
    <p:restoredTop sz="86441" autoAdjust="0"/>
  </p:normalViewPr>
  <p:slideViewPr>
    <p:cSldViewPr snapToGrid="0">
      <p:cViewPr>
        <p:scale>
          <a:sx n="56" d="100"/>
          <a:sy n="56" d="100"/>
        </p:scale>
        <p:origin x="963" y="-281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ECCE-34DD-443D-B866-852F37802151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9C96-FDD4-4E61-A34B-9CEFB556A27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9132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ECCE-34DD-443D-B866-852F37802151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9C96-FDD4-4E61-A34B-9CEFB556A27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362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ECCE-34DD-443D-B866-852F37802151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9C96-FDD4-4E61-A34B-9CEFB556A27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7127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ECCE-34DD-443D-B866-852F37802151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9C96-FDD4-4E61-A34B-9CEFB556A27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3386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ECCE-34DD-443D-B866-852F37802151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9C96-FDD4-4E61-A34B-9CEFB556A27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0251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ECCE-34DD-443D-B866-852F37802151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9C96-FDD4-4E61-A34B-9CEFB556A27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71089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ECCE-34DD-443D-B866-852F37802151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9C96-FDD4-4E61-A34B-9CEFB556A27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24667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ECCE-34DD-443D-B866-852F37802151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9C96-FDD4-4E61-A34B-9CEFB556A27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9243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ECCE-34DD-443D-B866-852F37802151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9C96-FDD4-4E61-A34B-9CEFB556A27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95581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ECCE-34DD-443D-B866-852F37802151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9C96-FDD4-4E61-A34B-9CEFB556A27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1684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1ECCE-34DD-443D-B866-852F37802151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9C96-FDD4-4E61-A34B-9CEFB556A27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09117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1ECCE-34DD-443D-B866-852F37802151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A9C96-FDD4-4E61-A34B-9CEFB556A27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95880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6DF711B-925D-A80D-4E8E-CECB20DC88D0}"/>
              </a:ext>
            </a:extLst>
          </p:cNvPr>
          <p:cNvSpPr txBox="1"/>
          <p:nvPr/>
        </p:nvSpPr>
        <p:spPr>
          <a:xfrm>
            <a:off x="1457325" y="6472572"/>
            <a:ext cx="5289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Urbane Demi"/>
              </a:rPr>
              <a:t>Register for your free entry</a:t>
            </a:r>
            <a:endParaRPr lang="en-AE" sz="3200" dirty="0">
              <a:solidFill>
                <a:schemeClr val="bg1"/>
              </a:solidFill>
              <a:latin typeface="Urbane Dem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9127551-B650-8FD7-BA91-16A7E00C994B}"/>
              </a:ext>
            </a:extLst>
          </p:cNvPr>
          <p:cNvSpPr txBox="1"/>
          <p:nvPr/>
        </p:nvSpPr>
        <p:spPr>
          <a:xfrm>
            <a:off x="3863338" y="7727157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Urban demi"/>
              </a:rPr>
              <a:t>Join me</a:t>
            </a:r>
            <a:endParaRPr lang="en-AE" sz="1000" dirty="0">
              <a:solidFill>
                <a:schemeClr val="bg1"/>
              </a:solidFill>
              <a:latin typeface="Urban dem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750419-6081-3D39-650E-36203586D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0" cy="104056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47EDE9-D79D-2A70-3B8A-858A3FF6E285}"/>
              </a:ext>
            </a:extLst>
          </p:cNvPr>
          <p:cNvSpPr txBox="1"/>
          <p:nvPr/>
        </p:nvSpPr>
        <p:spPr>
          <a:xfrm>
            <a:off x="405021" y="10799089"/>
            <a:ext cx="96293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002060"/>
                </a:solidFill>
                <a:latin typeface="Urban Demi"/>
              </a:rPr>
              <a:t>I’m exhibiting at</a:t>
            </a:r>
          </a:p>
          <a:p>
            <a:r>
              <a:rPr lang="en-GB" sz="5400" b="1" dirty="0">
                <a:solidFill>
                  <a:srgbClr val="002060"/>
                </a:solidFill>
                <a:latin typeface="Urban Demi"/>
              </a:rPr>
              <a:t>West Africa’s leading </a:t>
            </a:r>
          </a:p>
          <a:p>
            <a:r>
              <a:rPr lang="en-GB" sz="5400" b="1" dirty="0">
                <a:solidFill>
                  <a:srgbClr val="002060"/>
                </a:solidFill>
                <a:latin typeface="Urban Demi"/>
              </a:rPr>
              <a:t>medical laboratory show</a:t>
            </a:r>
            <a:endParaRPr lang="en-AE" sz="5400" b="1" dirty="0">
              <a:solidFill>
                <a:srgbClr val="002060"/>
              </a:solidFill>
              <a:latin typeface="Urban Demi"/>
            </a:endParaRPr>
          </a:p>
        </p:txBody>
      </p:sp>
      <p:sp>
        <p:nvSpPr>
          <p:cNvPr id="9" name="object 47">
            <a:extLst>
              <a:ext uri="{FF2B5EF4-FFF2-40B4-BE49-F238E27FC236}">
                <a16:creationId xmlns:a16="http://schemas.microsoft.com/office/drawing/2014/main" id="{D6D80848-9C0F-8693-A121-5355CA0553E9}"/>
              </a:ext>
            </a:extLst>
          </p:cNvPr>
          <p:cNvSpPr/>
          <p:nvPr/>
        </p:nvSpPr>
        <p:spPr>
          <a:xfrm>
            <a:off x="495656" y="13690379"/>
            <a:ext cx="3735151" cy="903042"/>
          </a:xfrm>
          <a:custGeom>
            <a:avLst/>
            <a:gdLst/>
            <a:ahLst/>
            <a:cxnLst/>
            <a:rect l="l" t="t" r="r" b="b"/>
            <a:pathLst>
              <a:path w="1353185" h="468629">
                <a:moveTo>
                  <a:pt x="1118476" y="0"/>
                </a:moveTo>
                <a:lnTo>
                  <a:pt x="234251" y="0"/>
                </a:lnTo>
                <a:lnTo>
                  <a:pt x="187041" y="4759"/>
                </a:lnTo>
                <a:lnTo>
                  <a:pt x="143069" y="18408"/>
                </a:lnTo>
                <a:lnTo>
                  <a:pt x="103278" y="40006"/>
                </a:lnTo>
                <a:lnTo>
                  <a:pt x="68610" y="68610"/>
                </a:lnTo>
                <a:lnTo>
                  <a:pt x="40006" y="103278"/>
                </a:lnTo>
                <a:lnTo>
                  <a:pt x="18408" y="143069"/>
                </a:lnTo>
                <a:lnTo>
                  <a:pt x="4759" y="187041"/>
                </a:lnTo>
                <a:lnTo>
                  <a:pt x="0" y="234251"/>
                </a:lnTo>
                <a:lnTo>
                  <a:pt x="4759" y="281461"/>
                </a:lnTo>
                <a:lnTo>
                  <a:pt x="18408" y="325433"/>
                </a:lnTo>
                <a:lnTo>
                  <a:pt x="40006" y="365224"/>
                </a:lnTo>
                <a:lnTo>
                  <a:pt x="68610" y="399892"/>
                </a:lnTo>
                <a:lnTo>
                  <a:pt x="103278" y="428496"/>
                </a:lnTo>
                <a:lnTo>
                  <a:pt x="143069" y="450094"/>
                </a:lnTo>
                <a:lnTo>
                  <a:pt x="187041" y="463743"/>
                </a:lnTo>
                <a:lnTo>
                  <a:pt x="234251" y="468503"/>
                </a:lnTo>
                <a:lnTo>
                  <a:pt x="1118476" y="468503"/>
                </a:lnTo>
                <a:lnTo>
                  <a:pt x="1165686" y="463743"/>
                </a:lnTo>
                <a:lnTo>
                  <a:pt x="1209658" y="450094"/>
                </a:lnTo>
                <a:lnTo>
                  <a:pt x="1249449" y="428496"/>
                </a:lnTo>
                <a:lnTo>
                  <a:pt x="1284117" y="399892"/>
                </a:lnTo>
                <a:lnTo>
                  <a:pt x="1312721" y="365224"/>
                </a:lnTo>
                <a:lnTo>
                  <a:pt x="1334319" y="325433"/>
                </a:lnTo>
                <a:lnTo>
                  <a:pt x="1347968" y="281461"/>
                </a:lnTo>
                <a:lnTo>
                  <a:pt x="1352727" y="234251"/>
                </a:lnTo>
                <a:lnTo>
                  <a:pt x="1347968" y="187041"/>
                </a:lnTo>
                <a:lnTo>
                  <a:pt x="1334319" y="143069"/>
                </a:lnTo>
                <a:lnTo>
                  <a:pt x="1312721" y="103278"/>
                </a:lnTo>
                <a:lnTo>
                  <a:pt x="1284117" y="68610"/>
                </a:lnTo>
                <a:lnTo>
                  <a:pt x="1249449" y="40006"/>
                </a:lnTo>
                <a:lnTo>
                  <a:pt x="1209658" y="18408"/>
                </a:lnTo>
                <a:lnTo>
                  <a:pt x="1165686" y="4759"/>
                </a:lnTo>
                <a:lnTo>
                  <a:pt x="1118476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r>
              <a:rPr lang="en-GB" sz="1400" dirty="0">
                <a:solidFill>
                  <a:schemeClr val="bg1"/>
                </a:solidFill>
                <a:latin typeface="Urbane Demi"/>
              </a:rPr>
              <a:t>      </a:t>
            </a:r>
            <a:endParaRPr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D7E7B4-F58D-FD58-31E7-1605766B2895}"/>
              </a:ext>
            </a:extLst>
          </p:cNvPr>
          <p:cNvSpPr txBox="1"/>
          <p:nvPr/>
        </p:nvSpPr>
        <p:spPr>
          <a:xfrm>
            <a:off x="814080" y="13787957"/>
            <a:ext cx="3963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Degular" panose="04040406060303040305" pitchFamily="82" charset="0"/>
              </a:rPr>
              <a:t>lets connect</a:t>
            </a:r>
            <a:endParaRPr lang="en-AE" sz="4000" dirty="0">
              <a:solidFill>
                <a:schemeClr val="bg1"/>
              </a:solidFill>
              <a:latin typeface="Degular" panose="04040406060303040305" pitchFamily="82" charset="0"/>
            </a:endParaRPr>
          </a:p>
        </p:txBody>
      </p:sp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83CF8827-4153-31CC-F076-A4059796A8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39" y="15141133"/>
            <a:ext cx="3735152" cy="972508"/>
          </a:xfrm>
          <a:prstGeom prst="rect">
            <a:avLst/>
          </a:prstGeom>
        </p:spPr>
      </p:pic>
      <p:pic>
        <p:nvPicPr>
          <p:cNvPr id="12" name="Picture 11" descr="A logo of a company&#10;&#10;Description automatically generated">
            <a:extLst>
              <a:ext uri="{FF2B5EF4-FFF2-40B4-BE49-F238E27FC236}">
                <a16:creationId xmlns:a16="http://schemas.microsoft.com/office/drawing/2014/main" id="{15118947-E9A6-F1A2-A854-A556C125F3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271" y="15494772"/>
            <a:ext cx="3225194" cy="61886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B89E464-21D7-DF2D-BBE5-F46E7B7352C8}"/>
              </a:ext>
            </a:extLst>
          </p:cNvPr>
          <p:cNvSpPr txBox="1"/>
          <p:nvPr/>
        </p:nvSpPr>
        <p:spPr>
          <a:xfrm>
            <a:off x="6026677" y="15118889"/>
            <a:ext cx="3735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Urbane Light" panose="00000400000000000000" pitchFamily="2" charset="0"/>
              </a:rPr>
              <a:t>Co-located with:</a:t>
            </a:r>
            <a:endParaRPr lang="en-AE" sz="1400" dirty="0">
              <a:latin typeface="Urbane Light" panose="000004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5B814D-8152-0F3E-BBC2-278138E50BFC}"/>
              </a:ext>
            </a:extLst>
          </p:cNvPr>
          <p:cNvSpPr txBox="1"/>
          <p:nvPr/>
        </p:nvSpPr>
        <p:spPr>
          <a:xfrm>
            <a:off x="2062239" y="16327898"/>
            <a:ext cx="7104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00">
              <a:spcBef>
                <a:spcPts val="13"/>
              </a:spcBef>
            </a:pPr>
            <a:r>
              <a:rPr lang="en-GB" sz="2000" dirty="0">
                <a:solidFill>
                  <a:srgbClr val="4D4D55"/>
                </a:solidFill>
                <a:latin typeface="Urbane Medium" panose="00000600000000000000" pitchFamily="2" charset="0"/>
                <a:cs typeface="Urbane Demi"/>
              </a:rPr>
              <a:t>22-24 April 2024 | Landmark Centre Lagos, Nigeria</a:t>
            </a:r>
          </a:p>
        </p:txBody>
      </p:sp>
    </p:spTree>
    <p:extLst>
      <p:ext uri="{BB962C8B-B14F-4D97-AF65-F5344CB8AC3E}">
        <p14:creationId xmlns:p14="http://schemas.microsoft.com/office/powerpoint/2010/main" val="258910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804</TotalTime>
  <Words>31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Degular</vt:lpstr>
      <vt:lpstr>Urban demi</vt:lpstr>
      <vt:lpstr>Urban demi</vt:lpstr>
      <vt:lpstr>Urbane Demi</vt:lpstr>
      <vt:lpstr>Urbane Light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Tesfaye, Seble</dc:creator>
  <cp:lastModifiedBy>Ruksaar Hassan</cp:lastModifiedBy>
  <cp:revision>8</cp:revision>
  <dcterms:created xsi:type="dcterms:W3CDTF">2023-09-25T18:19:59Z</dcterms:created>
  <dcterms:modified xsi:type="dcterms:W3CDTF">2023-12-07T12:12:43Z</dcterms:modified>
</cp:coreProperties>
</file>