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1430000" cy="599757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981548"/>
            <a:ext cx="8572500" cy="2088045"/>
          </a:xfrm>
        </p:spPr>
        <p:txBody>
          <a:bodyPr anchor="b"/>
          <a:lstStyle>
            <a:lvl1pPr algn="ctr">
              <a:defRPr sz="52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150116"/>
            <a:ext cx="8572500" cy="1448025"/>
          </a:xfrm>
        </p:spPr>
        <p:txBody>
          <a:bodyPr/>
          <a:lstStyle>
            <a:lvl1pPr marL="0" indent="0" algn="ctr">
              <a:buNone/>
              <a:defRPr sz="2099"/>
            </a:lvl1pPr>
            <a:lvl2pPr marL="399821" indent="0" algn="ctr">
              <a:buNone/>
              <a:defRPr sz="1749"/>
            </a:lvl2pPr>
            <a:lvl3pPr marL="799643" indent="0" algn="ctr">
              <a:buNone/>
              <a:defRPr sz="1574"/>
            </a:lvl3pPr>
            <a:lvl4pPr marL="1199464" indent="0" algn="ctr">
              <a:buNone/>
              <a:defRPr sz="1399"/>
            </a:lvl4pPr>
            <a:lvl5pPr marL="1599286" indent="0" algn="ctr">
              <a:buNone/>
              <a:defRPr sz="1399"/>
            </a:lvl5pPr>
            <a:lvl6pPr marL="1999107" indent="0" algn="ctr">
              <a:buNone/>
              <a:defRPr sz="1399"/>
            </a:lvl6pPr>
            <a:lvl7pPr marL="2398928" indent="0" algn="ctr">
              <a:buNone/>
              <a:defRPr sz="1399"/>
            </a:lvl7pPr>
            <a:lvl8pPr marL="2798750" indent="0" algn="ctr">
              <a:buNone/>
              <a:defRPr sz="1399"/>
            </a:lvl8pPr>
            <a:lvl9pPr marL="3198571" indent="0" algn="ctr">
              <a:buNone/>
              <a:defRPr sz="13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768A-DA91-4C14-9891-E77573215A17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8EA0-94F3-4855-AA9E-02EF475F223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0919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768A-DA91-4C14-9891-E77573215A17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8EA0-94F3-4855-AA9E-02EF475F223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128880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19315"/>
            <a:ext cx="2464594" cy="508266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19315"/>
            <a:ext cx="7250906" cy="508266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768A-DA91-4C14-9891-E77573215A17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8EA0-94F3-4855-AA9E-02EF475F223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19903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768A-DA91-4C14-9891-E77573215A17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8EA0-94F3-4855-AA9E-02EF475F223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14631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495230"/>
            <a:ext cx="9858375" cy="2494824"/>
          </a:xfrm>
        </p:spPr>
        <p:txBody>
          <a:bodyPr anchor="b"/>
          <a:lstStyle>
            <a:lvl1pPr>
              <a:defRPr sz="52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013656"/>
            <a:ext cx="9858375" cy="1311969"/>
          </a:xfrm>
        </p:spPr>
        <p:txBody>
          <a:bodyPr/>
          <a:lstStyle>
            <a:lvl1pPr marL="0" indent="0">
              <a:buNone/>
              <a:defRPr sz="2099">
                <a:solidFill>
                  <a:schemeClr val="tx1">
                    <a:tint val="75000"/>
                  </a:schemeClr>
                </a:solidFill>
              </a:defRPr>
            </a:lvl1pPr>
            <a:lvl2pPr marL="399821" indent="0">
              <a:buNone/>
              <a:defRPr sz="1749">
                <a:solidFill>
                  <a:schemeClr val="tx1">
                    <a:tint val="75000"/>
                  </a:schemeClr>
                </a:solidFill>
              </a:defRPr>
            </a:lvl2pPr>
            <a:lvl3pPr marL="799643" indent="0">
              <a:buNone/>
              <a:defRPr sz="1574">
                <a:solidFill>
                  <a:schemeClr val="tx1">
                    <a:tint val="75000"/>
                  </a:schemeClr>
                </a:solidFill>
              </a:defRPr>
            </a:lvl3pPr>
            <a:lvl4pPr marL="1199464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4pPr>
            <a:lvl5pPr marL="1599286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5pPr>
            <a:lvl6pPr marL="1999107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6pPr>
            <a:lvl7pPr marL="2398928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7pPr>
            <a:lvl8pPr marL="2798750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8pPr>
            <a:lvl9pPr marL="3198571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768A-DA91-4C14-9891-E77573215A17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8EA0-94F3-4855-AA9E-02EF475F223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72026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596577"/>
            <a:ext cx="4857750" cy="38054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596577"/>
            <a:ext cx="4857750" cy="38054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768A-DA91-4C14-9891-E77573215A17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8EA0-94F3-4855-AA9E-02EF475F223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27432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19316"/>
            <a:ext cx="9858375" cy="11592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470239"/>
            <a:ext cx="4835425" cy="720542"/>
          </a:xfrm>
        </p:spPr>
        <p:txBody>
          <a:bodyPr anchor="b"/>
          <a:lstStyle>
            <a:lvl1pPr marL="0" indent="0">
              <a:buNone/>
              <a:defRPr sz="2099" b="1"/>
            </a:lvl1pPr>
            <a:lvl2pPr marL="399821" indent="0">
              <a:buNone/>
              <a:defRPr sz="1749" b="1"/>
            </a:lvl2pPr>
            <a:lvl3pPr marL="799643" indent="0">
              <a:buNone/>
              <a:defRPr sz="1574" b="1"/>
            </a:lvl3pPr>
            <a:lvl4pPr marL="1199464" indent="0">
              <a:buNone/>
              <a:defRPr sz="1399" b="1"/>
            </a:lvl4pPr>
            <a:lvl5pPr marL="1599286" indent="0">
              <a:buNone/>
              <a:defRPr sz="1399" b="1"/>
            </a:lvl5pPr>
            <a:lvl6pPr marL="1999107" indent="0">
              <a:buNone/>
              <a:defRPr sz="1399" b="1"/>
            </a:lvl6pPr>
            <a:lvl7pPr marL="2398928" indent="0">
              <a:buNone/>
              <a:defRPr sz="1399" b="1"/>
            </a:lvl7pPr>
            <a:lvl8pPr marL="2798750" indent="0">
              <a:buNone/>
              <a:defRPr sz="1399" b="1"/>
            </a:lvl8pPr>
            <a:lvl9pPr marL="3198571" indent="0">
              <a:buNone/>
              <a:defRPr sz="13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190781"/>
            <a:ext cx="4835425" cy="32223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470239"/>
            <a:ext cx="4859239" cy="720542"/>
          </a:xfrm>
        </p:spPr>
        <p:txBody>
          <a:bodyPr anchor="b"/>
          <a:lstStyle>
            <a:lvl1pPr marL="0" indent="0">
              <a:buNone/>
              <a:defRPr sz="2099" b="1"/>
            </a:lvl1pPr>
            <a:lvl2pPr marL="399821" indent="0">
              <a:buNone/>
              <a:defRPr sz="1749" b="1"/>
            </a:lvl2pPr>
            <a:lvl3pPr marL="799643" indent="0">
              <a:buNone/>
              <a:defRPr sz="1574" b="1"/>
            </a:lvl3pPr>
            <a:lvl4pPr marL="1199464" indent="0">
              <a:buNone/>
              <a:defRPr sz="1399" b="1"/>
            </a:lvl4pPr>
            <a:lvl5pPr marL="1599286" indent="0">
              <a:buNone/>
              <a:defRPr sz="1399" b="1"/>
            </a:lvl5pPr>
            <a:lvl6pPr marL="1999107" indent="0">
              <a:buNone/>
              <a:defRPr sz="1399" b="1"/>
            </a:lvl6pPr>
            <a:lvl7pPr marL="2398928" indent="0">
              <a:buNone/>
              <a:defRPr sz="1399" b="1"/>
            </a:lvl7pPr>
            <a:lvl8pPr marL="2798750" indent="0">
              <a:buNone/>
              <a:defRPr sz="1399" b="1"/>
            </a:lvl8pPr>
            <a:lvl9pPr marL="3198571" indent="0">
              <a:buNone/>
              <a:defRPr sz="13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190781"/>
            <a:ext cx="4859239" cy="32223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768A-DA91-4C14-9891-E77573215A17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8EA0-94F3-4855-AA9E-02EF475F223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82682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768A-DA91-4C14-9891-E77573215A17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8EA0-94F3-4855-AA9E-02EF475F223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88277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768A-DA91-4C14-9891-E77573215A17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8EA0-94F3-4855-AA9E-02EF475F223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90495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399838"/>
            <a:ext cx="3686472" cy="1399434"/>
          </a:xfrm>
        </p:spPr>
        <p:txBody>
          <a:bodyPr anchor="b"/>
          <a:lstStyle>
            <a:lvl1pPr>
              <a:defRPr sz="27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863540"/>
            <a:ext cx="5786438" cy="4262166"/>
          </a:xfrm>
        </p:spPr>
        <p:txBody>
          <a:bodyPr/>
          <a:lstStyle>
            <a:lvl1pPr>
              <a:defRPr sz="2798"/>
            </a:lvl1pPr>
            <a:lvl2pPr>
              <a:defRPr sz="2449"/>
            </a:lvl2pPr>
            <a:lvl3pPr>
              <a:defRPr sz="2099"/>
            </a:lvl3pPr>
            <a:lvl4pPr>
              <a:defRPr sz="1749"/>
            </a:lvl4pPr>
            <a:lvl5pPr>
              <a:defRPr sz="1749"/>
            </a:lvl5pPr>
            <a:lvl6pPr>
              <a:defRPr sz="1749"/>
            </a:lvl6pPr>
            <a:lvl7pPr>
              <a:defRPr sz="1749"/>
            </a:lvl7pPr>
            <a:lvl8pPr>
              <a:defRPr sz="1749"/>
            </a:lvl8pPr>
            <a:lvl9pPr>
              <a:defRPr sz="174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799272"/>
            <a:ext cx="3686472" cy="3333375"/>
          </a:xfrm>
        </p:spPr>
        <p:txBody>
          <a:bodyPr/>
          <a:lstStyle>
            <a:lvl1pPr marL="0" indent="0">
              <a:buNone/>
              <a:defRPr sz="1399"/>
            </a:lvl1pPr>
            <a:lvl2pPr marL="399821" indent="0">
              <a:buNone/>
              <a:defRPr sz="1224"/>
            </a:lvl2pPr>
            <a:lvl3pPr marL="799643" indent="0">
              <a:buNone/>
              <a:defRPr sz="1049"/>
            </a:lvl3pPr>
            <a:lvl4pPr marL="1199464" indent="0">
              <a:buNone/>
              <a:defRPr sz="874"/>
            </a:lvl4pPr>
            <a:lvl5pPr marL="1599286" indent="0">
              <a:buNone/>
              <a:defRPr sz="874"/>
            </a:lvl5pPr>
            <a:lvl6pPr marL="1999107" indent="0">
              <a:buNone/>
              <a:defRPr sz="874"/>
            </a:lvl6pPr>
            <a:lvl7pPr marL="2398928" indent="0">
              <a:buNone/>
              <a:defRPr sz="874"/>
            </a:lvl7pPr>
            <a:lvl8pPr marL="2798750" indent="0">
              <a:buNone/>
              <a:defRPr sz="874"/>
            </a:lvl8pPr>
            <a:lvl9pPr marL="3198571" indent="0">
              <a:buNone/>
              <a:defRPr sz="87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768A-DA91-4C14-9891-E77573215A17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8EA0-94F3-4855-AA9E-02EF475F223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2998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399838"/>
            <a:ext cx="3686472" cy="1399434"/>
          </a:xfrm>
        </p:spPr>
        <p:txBody>
          <a:bodyPr anchor="b"/>
          <a:lstStyle>
            <a:lvl1pPr>
              <a:defRPr sz="27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863540"/>
            <a:ext cx="5786438" cy="4262166"/>
          </a:xfrm>
        </p:spPr>
        <p:txBody>
          <a:bodyPr anchor="t"/>
          <a:lstStyle>
            <a:lvl1pPr marL="0" indent="0">
              <a:buNone/>
              <a:defRPr sz="2798"/>
            </a:lvl1pPr>
            <a:lvl2pPr marL="399821" indent="0">
              <a:buNone/>
              <a:defRPr sz="2449"/>
            </a:lvl2pPr>
            <a:lvl3pPr marL="799643" indent="0">
              <a:buNone/>
              <a:defRPr sz="2099"/>
            </a:lvl3pPr>
            <a:lvl4pPr marL="1199464" indent="0">
              <a:buNone/>
              <a:defRPr sz="1749"/>
            </a:lvl4pPr>
            <a:lvl5pPr marL="1599286" indent="0">
              <a:buNone/>
              <a:defRPr sz="1749"/>
            </a:lvl5pPr>
            <a:lvl6pPr marL="1999107" indent="0">
              <a:buNone/>
              <a:defRPr sz="1749"/>
            </a:lvl6pPr>
            <a:lvl7pPr marL="2398928" indent="0">
              <a:buNone/>
              <a:defRPr sz="1749"/>
            </a:lvl7pPr>
            <a:lvl8pPr marL="2798750" indent="0">
              <a:buNone/>
              <a:defRPr sz="1749"/>
            </a:lvl8pPr>
            <a:lvl9pPr marL="3198571" indent="0">
              <a:buNone/>
              <a:defRPr sz="174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799272"/>
            <a:ext cx="3686472" cy="3333375"/>
          </a:xfrm>
        </p:spPr>
        <p:txBody>
          <a:bodyPr/>
          <a:lstStyle>
            <a:lvl1pPr marL="0" indent="0">
              <a:buNone/>
              <a:defRPr sz="1399"/>
            </a:lvl1pPr>
            <a:lvl2pPr marL="399821" indent="0">
              <a:buNone/>
              <a:defRPr sz="1224"/>
            </a:lvl2pPr>
            <a:lvl3pPr marL="799643" indent="0">
              <a:buNone/>
              <a:defRPr sz="1049"/>
            </a:lvl3pPr>
            <a:lvl4pPr marL="1199464" indent="0">
              <a:buNone/>
              <a:defRPr sz="874"/>
            </a:lvl4pPr>
            <a:lvl5pPr marL="1599286" indent="0">
              <a:buNone/>
              <a:defRPr sz="874"/>
            </a:lvl5pPr>
            <a:lvl6pPr marL="1999107" indent="0">
              <a:buNone/>
              <a:defRPr sz="874"/>
            </a:lvl6pPr>
            <a:lvl7pPr marL="2398928" indent="0">
              <a:buNone/>
              <a:defRPr sz="874"/>
            </a:lvl7pPr>
            <a:lvl8pPr marL="2798750" indent="0">
              <a:buNone/>
              <a:defRPr sz="874"/>
            </a:lvl8pPr>
            <a:lvl9pPr marL="3198571" indent="0">
              <a:buNone/>
              <a:defRPr sz="87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3768A-DA91-4C14-9891-E77573215A17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8EA0-94F3-4855-AA9E-02EF475F223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9838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19316"/>
            <a:ext cx="9858375" cy="11592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596577"/>
            <a:ext cx="9858375" cy="3805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5558864"/>
            <a:ext cx="2571750" cy="319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3768A-DA91-4C14-9891-E77573215A17}" type="datetimeFigureOut">
              <a:rPr lang="en-AE" smtClean="0"/>
              <a:t>07/12/2023</a:t>
            </a:fld>
            <a:endParaRPr lang="en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5558864"/>
            <a:ext cx="3857625" cy="319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5558864"/>
            <a:ext cx="2571750" cy="319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E8EA0-94F3-4855-AA9E-02EF475F223F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64887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9643" rtl="0" eaLnBrk="1" latinLnBrk="0" hangingPunct="1">
        <a:lnSpc>
          <a:spcPct val="90000"/>
        </a:lnSpc>
        <a:spcBef>
          <a:spcPct val="0"/>
        </a:spcBef>
        <a:buNone/>
        <a:defRPr sz="38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9911" indent="-199911" algn="l" defTabSz="799643" rtl="0" eaLnBrk="1" latinLnBrk="0" hangingPunct="1">
        <a:lnSpc>
          <a:spcPct val="90000"/>
        </a:lnSpc>
        <a:spcBef>
          <a:spcPts val="874"/>
        </a:spcBef>
        <a:buFont typeface="Arial" panose="020B0604020202020204" pitchFamily="34" charset="0"/>
        <a:buChar char="•"/>
        <a:defRPr sz="2449" kern="1200">
          <a:solidFill>
            <a:schemeClr val="tx1"/>
          </a:solidFill>
          <a:latin typeface="+mn-lt"/>
          <a:ea typeface="+mn-ea"/>
          <a:cs typeface="+mn-cs"/>
        </a:defRPr>
      </a:lvl1pPr>
      <a:lvl2pPr marL="599732" indent="-199911" algn="l" defTabSz="799643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2099" kern="1200">
          <a:solidFill>
            <a:schemeClr val="tx1"/>
          </a:solidFill>
          <a:latin typeface="+mn-lt"/>
          <a:ea typeface="+mn-ea"/>
          <a:cs typeface="+mn-cs"/>
        </a:defRPr>
      </a:lvl2pPr>
      <a:lvl3pPr marL="999554" indent="-199911" algn="l" defTabSz="799643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749" kern="1200">
          <a:solidFill>
            <a:schemeClr val="tx1"/>
          </a:solidFill>
          <a:latin typeface="+mn-lt"/>
          <a:ea typeface="+mn-ea"/>
          <a:cs typeface="+mn-cs"/>
        </a:defRPr>
      </a:lvl3pPr>
      <a:lvl4pPr marL="1399375" indent="-199911" algn="l" defTabSz="799643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4" kern="1200">
          <a:solidFill>
            <a:schemeClr val="tx1"/>
          </a:solidFill>
          <a:latin typeface="+mn-lt"/>
          <a:ea typeface="+mn-ea"/>
          <a:cs typeface="+mn-cs"/>
        </a:defRPr>
      </a:lvl4pPr>
      <a:lvl5pPr marL="1799196" indent="-199911" algn="l" defTabSz="799643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4" kern="1200">
          <a:solidFill>
            <a:schemeClr val="tx1"/>
          </a:solidFill>
          <a:latin typeface="+mn-lt"/>
          <a:ea typeface="+mn-ea"/>
          <a:cs typeface="+mn-cs"/>
        </a:defRPr>
      </a:lvl5pPr>
      <a:lvl6pPr marL="2199018" indent="-199911" algn="l" defTabSz="799643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4" kern="1200">
          <a:solidFill>
            <a:schemeClr val="tx1"/>
          </a:solidFill>
          <a:latin typeface="+mn-lt"/>
          <a:ea typeface="+mn-ea"/>
          <a:cs typeface="+mn-cs"/>
        </a:defRPr>
      </a:lvl6pPr>
      <a:lvl7pPr marL="2598839" indent="-199911" algn="l" defTabSz="799643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4" kern="1200">
          <a:solidFill>
            <a:schemeClr val="tx1"/>
          </a:solidFill>
          <a:latin typeface="+mn-lt"/>
          <a:ea typeface="+mn-ea"/>
          <a:cs typeface="+mn-cs"/>
        </a:defRPr>
      </a:lvl7pPr>
      <a:lvl8pPr marL="2998661" indent="-199911" algn="l" defTabSz="799643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4" kern="1200">
          <a:solidFill>
            <a:schemeClr val="tx1"/>
          </a:solidFill>
          <a:latin typeface="+mn-lt"/>
          <a:ea typeface="+mn-ea"/>
          <a:cs typeface="+mn-cs"/>
        </a:defRPr>
      </a:lvl8pPr>
      <a:lvl9pPr marL="3398482" indent="-199911" algn="l" defTabSz="799643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5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9643" rtl="0" eaLnBrk="1" latinLnBrk="0" hangingPunct="1">
        <a:defRPr sz="1574" kern="1200">
          <a:solidFill>
            <a:schemeClr val="tx1"/>
          </a:solidFill>
          <a:latin typeface="+mn-lt"/>
          <a:ea typeface="+mn-ea"/>
          <a:cs typeface="+mn-cs"/>
        </a:defRPr>
      </a:lvl1pPr>
      <a:lvl2pPr marL="399821" algn="l" defTabSz="799643" rtl="0" eaLnBrk="1" latinLnBrk="0" hangingPunct="1">
        <a:defRPr sz="1574" kern="1200">
          <a:solidFill>
            <a:schemeClr val="tx1"/>
          </a:solidFill>
          <a:latin typeface="+mn-lt"/>
          <a:ea typeface="+mn-ea"/>
          <a:cs typeface="+mn-cs"/>
        </a:defRPr>
      </a:lvl2pPr>
      <a:lvl3pPr marL="799643" algn="l" defTabSz="799643" rtl="0" eaLnBrk="1" latinLnBrk="0" hangingPunct="1">
        <a:defRPr sz="1574" kern="1200">
          <a:solidFill>
            <a:schemeClr val="tx1"/>
          </a:solidFill>
          <a:latin typeface="+mn-lt"/>
          <a:ea typeface="+mn-ea"/>
          <a:cs typeface="+mn-cs"/>
        </a:defRPr>
      </a:lvl3pPr>
      <a:lvl4pPr marL="1199464" algn="l" defTabSz="799643" rtl="0" eaLnBrk="1" latinLnBrk="0" hangingPunct="1">
        <a:defRPr sz="1574" kern="1200">
          <a:solidFill>
            <a:schemeClr val="tx1"/>
          </a:solidFill>
          <a:latin typeface="+mn-lt"/>
          <a:ea typeface="+mn-ea"/>
          <a:cs typeface="+mn-cs"/>
        </a:defRPr>
      </a:lvl4pPr>
      <a:lvl5pPr marL="1599286" algn="l" defTabSz="799643" rtl="0" eaLnBrk="1" latinLnBrk="0" hangingPunct="1">
        <a:defRPr sz="1574" kern="1200">
          <a:solidFill>
            <a:schemeClr val="tx1"/>
          </a:solidFill>
          <a:latin typeface="+mn-lt"/>
          <a:ea typeface="+mn-ea"/>
          <a:cs typeface="+mn-cs"/>
        </a:defRPr>
      </a:lvl5pPr>
      <a:lvl6pPr marL="1999107" algn="l" defTabSz="799643" rtl="0" eaLnBrk="1" latinLnBrk="0" hangingPunct="1">
        <a:defRPr sz="1574" kern="1200">
          <a:solidFill>
            <a:schemeClr val="tx1"/>
          </a:solidFill>
          <a:latin typeface="+mn-lt"/>
          <a:ea typeface="+mn-ea"/>
          <a:cs typeface="+mn-cs"/>
        </a:defRPr>
      </a:lvl6pPr>
      <a:lvl7pPr marL="2398928" algn="l" defTabSz="799643" rtl="0" eaLnBrk="1" latinLnBrk="0" hangingPunct="1">
        <a:defRPr sz="1574" kern="1200">
          <a:solidFill>
            <a:schemeClr val="tx1"/>
          </a:solidFill>
          <a:latin typeface="+mn-lt"/>
          <a:ea typeface="+mn-ea"/>
          <a:cs typeface="+mn-cs"/>
        </a:defRPr>
      </a:lvl7pPr>
      <a:lvl8pPr marL="2798750" algn="l" defTabSz="799643" rtl="0" eaLnBrk="1" latinLnBrk="0" hangingPunct="1">
        <a:defRPr sz="1574" kern="1200">
          <a:solidFill>
            <a:schemeClr val="tx1"/>
          </a:solidFill>
          <a:latin typeface="+mn-lt"/>
          <a:ea typeface="+mn-ea"/>
          <a:cs typeface="+mn-cs"/>
        </a:defRPr>
      </a:lvl8pPr>
      <a:lvl9pPr marL="3198571" algn="l" defTabSz="799643" rtl="0" eaLnBrk="1" latinLnBrk="0" hangingPunct="1">
        <a:defRPr sz="15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5E8D7B03-B15D-56A8-A5F2-7905E0D21F48}"/>
              </a:ext>
            </a:extLst>
          </p:cNvPr>
          <p:cNvSpPr txBox="1"/>
          <p:nvPr/>
        </p:nvSpPr>
        <p:spPr>
          <a:xfrm>
            <a:off x="221421" y="4265094"/>
            <a:ext cx="5245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  <a:latin typeface="Urban Demi"/>
              </a:rPr>
              <a:t>We are ready to talk business</a:t>
            </a:r>
            <a:endParaRPr lang="en-AE" sz="2800" b="1" dirty="0">
              <a:solidFill>
                <a:srgbClr val="002060"/>
              </a:solidFill>
              <a:latin typeface="Urban Demi"/>
            </a:endParaRPr>
          </a:p>
        </p:txBody>
      </p:sp>
      <p:sp>
        <p:nvSpPr>
          <p:cNvPr id="19" name="object 47">
            <a:extLst>
              <a:ext uri="{FF2B5EF4-FFF2-40B4-BE49-F238E27FC236}">
                <a16:creationId xmlns:a16="http://schemas.microsoft.com/office/drawing/2014/main" id="{399CC695-0535-D69A-25BA-9EB1634B79AF}"/>
              </a:ext>
            </a:extLst>
          </p:cNvPr>
          <p:cNvSpPr/>
          <p:nvPr/>
        </p:nvSpPr>
        <p:spPr>
          <a:xfrm>
            <a:off x="276658" y="5115776"/>
            <a:ext cx="2267125" cy="449351"/>
          </a:xfrm>
          <a:custGeom>
            <a:avLst/>
            <a:gdLst/>
            <a:ahLst/>
            <a:cxnLst/>
            <a:rect l="l" t="t" r="r" b="b"/>
            <a:pathLst>
              <a:path w="1353185" h="468629">
                <a:moveTo>
                  <a:pt x="1118476" y="0"/>
                </a:moveTo>
                <a:lnTo>
                  <a:pt x="234251" y="0"/>
                </a:lnTo>
                <a:lnTo>
                  <a:pt x="187041" y="4759"/>
                </a:lnTo>
                <a:lnTo>
                  <a:pt x="143069" y="18408"/>
                </a:lnTo>
                <a:lnTo>
                  <a:pt x="103278" y="40006"/>
                </a:lnTo>
                <a:lnTo>
                  <a:pt x="68610" y="68610"/>
                </a:lnTo>
                <a:lnTo>
                  <a:pt x="40006" y="103278"/>
                </a:lnTo>
                <a:lnTo>
                  <a:pt x="18408" y="143069"/>
                </a:lnTo>
                <a:lnTo>
                  <a:pt x="4759" y="187041"/>
                </a:lnTo>
                <a:lnTo>
                  <a:pt x="0" y="234251"/>
                </a:lnTo>
                <a:lnTo>
                  <a:pt x="4759" y="281461"/>
                </a:lnTo>
                <a:lnTo>
                  <a:pt x="18408" y="325433"/>
                </a:lnTo>
                <a:lnTo>
                  <a:pt x="40006" y="365224"/>
                </a:lnTo>
                <a:lnTo>
                  <a:pt x="68610" y="399892"/>
                </a:lnTo>
                <a:lnTo>
                  <a:pt x="103278" y="428496"/>
                </a:lnTo>
                <a:lnTo>
                  <a:pt x="143069" y="450094"/>
                </a:lnTo>
                <a:lnTo>
                  <a:pt x="187041" y="463743"/>
                </a:lnTo>
                <a:lnTo>
                  <a:pt x="234251" y="468503"/>
                </a:lnTo>
                <a:lnTo>
                  <a:pt x="1118476" y="468503"/>
                </a:lnTo>
                <a:lnTo>
                  <a:pt x="1165686" y="463743"/>
                </a:lnTo>
                <a:lnTo>
                  <a:pt x="1209658" y="450094"/>
                </a:lnTo>
                <a:lnTo>
                  <a:pt x="1249449" y="428496"/>
                </a:lnTo>
                <a:lnTo>
                  <a:pt x="1284117" y="399892"/>
                </a:lnTo>
                <a:lnTo>
                  <a:pt x="1312721" y="365224"/>
                </a:lnTo>
                <a:lnTo>
                  <a:pt x="1334319" y="325433"/>
                </a:lnTo>
                <a:lnTo>
                  <a:pt x="1347968" y="281461"/>
                </a:lnTo>
                <a:lnTo>
                  <a:pt x="1352727" y="234251"/>
                </a:lnTo>
                <a:lnTo>
                  <a:pt x="1347968" y="187041"/>
                </a:lnTo>
                <a:lnTo>
                  <a:pt x="1334319" y="143069"/>
                </a:lnTo>
                <a:lnTo>
                  <a:pt x="1312721" y="103278"/>
                </a:lnTo>
                <a:lnTo>
                  <a:pt x="1284117" y="68610"/>
                </a:lnTo>
                <a:lnTo>
                  <a:pt x="1249449" y="40006"/>
                </a:lnTo>
                <a:lnTo>
                  <a:pt x="1209658" y="18408"/>
                </a:lnTo>
                <a:lnTo>
                  <a:pt x="1165686" y="4759"/>
                </a:lnTo>
                <a:lnTo>
                  <a:pt x="1118476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>
            <a:r>
              <a:rPr lang="en-GB" sz="1400" dirty="0">
                <a:solidFill>
                  <a:schemeClr val="bg1"/>
                </a:solidFill>
                <a:latin typeface="Urbane Demi"/>
              </a:rPr>
              <a:t>      </a:t>
            </a:r>
            <a:endParaRPr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B007A63-2BBE-7E48-6544-BDABD383A2B1}"/>
              </a:ext>
            </a:extLst>
          </p:cNvPr>
          <p:cNvSpPr txBox="1"/>
          <p:nvPr/>
        </p:nvSpPr>
        <p:spPr>
          <a:xfrm>
            <a:off x="494943" y="5108388"/>
            <a:ext cx="2087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Degular" panose="04040406060303040305" pitchFamily="82" charset="0"/>
              </a:rPr>
              <a:t>Connect now</a:t>
            </a:r>
            <a:endParaRPr lang="en-AE" sz="2000" dirty="0">
              <a:solidFill>
                <a:schemeClr val="bg1"/>
              </a:solidFill>
              <a:latin typeface="Degular" panose="04040406060303040305" pitchFamily="82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07CBD45-99C3-DF8F-6729-7F068C71D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15"/>
            <a:ext cx="11430000" cy="4164806"/>
          </a:xfrm>
          <a:prstGeom prst="rect">
            <a:avLst/>
          </a:prstGeom>
        </p:spPr>
      </p:pic>
      <p:pic>
        <p:nvPicPr>
          <p:cNvPr id="22" name="Picture 21" descr="A black and white logo&#10;&#10;Description automatically generated">
            <a:extLst>
              <a:ext uri="{FF2B5EF4-FFF2-40B4-BE49-F238E27FC236}">
                <a16:creationId xmlns:a16="http://schemas.microsoft.com/office/drawing/2014/main" id="{C0579949-8957-96E0-6270-A6B94688B8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810" y="4265094"/>
            <a:ext cx="2196970" cy="572017"/>
          </a:xfrm>
          <a:prstGeom prst="rect">
            <a:avLst/>
          </a:prstGeom>
        </p:spPr>
      </p:pic>
      <p:pic>
        <p:nvPicPr>
          <p:cNvPr id="23" name="Picture 22" descr="A logo of a company&#10;&#10;Description automatically generated">
            <a:extLst>
              <a:ext uri="{FF2B5EF4-FFF2-40B4-BE49-F238E27FC236}">
                <a16:creationId xmlns:a16="http://schemas.microsoft.com/office/drawing/2014/main" id="{1E19AD90-663B-ABA0-CDE7-4ACD1742D8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507" y="4510835"/>
            <a:ext cx="1897019" cy="364011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9352912-53FD-F6C3-023D-0EBA72EE25F5}"/>
              </a:ext>
            </a:extLst>
          </p:cNvPr>
          <p:cNvSpPr txBox="1"/>
          <p:nvPr/>
        </p:nvSpPr>
        <p:spPr>
          <a:xfrm>
            <a:off x="9065146" y="4265094"/>
            <a:ext cx="2196970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>
                <a:latin typeface="Urbane Light" panose="00000400000000000000" pitchFamily="2" charset="0"/>
              </a:rPr>
              <a:t>Co-located with:</a:t>
            </a:r>
            <a:endParaRPr lang="en-AE" sz="600" dirty="0">
              <a:latin typeface="Urbane Light" panose="000004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7CD5313-5D0A-1B85-1EEA-B890297C9013}"/>
              </a:ext>
            </a:extLst>
          </p:cNvPr>
          <p:cNvSpPr txBox="1"/>
          <p:nvPr/>
        </p:nvSpPr>
        <p:spPr>
          <a:xfrm>
            <a:off x="6732227" y="5044518"/>
            <a:ext cx="41785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00">
              <a:spcBef>
                <a:spcPts val="13"/>
              </a:spcBef>
            </a:pPr>
            <a:r>
              <a:rPr lang="en-GB" sz="1100" dirty="0">
                <a:solidFill>
                  <a:srgbClr val="4D4D55"/>
                </a:solidFill>
                <a:latin typeface="Urbane Medium" panose="00000600000000000000" pitchFamily="2" charset="0"/>
                <a:cs typeface="Urbane Demi"/>
              </a:rPr>
              <a:t>22-24 April 2024 | Landmark Centre Lagos, Nigeria</a:t>
            </a:r>
          </a:p>
        </p:txBody>
      </p:sp>
    </p:spTree>
    <p:extLst>
      <p:ext uri="{BB962C8B-B14F-4D97-AF65-F5344CB8AC3E}">
        <p14:creationId xmlns:p14="http://schemas.microsoft.com/office/powerpoint/2010/main" val="1834667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1040</TotalTime>
  <Words>21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Degular</vt:lpstr>
      <vt:lpstr>Urban Demi</vt:lpstr>
      <vt:lpstr>Urbane Demi</vt:lpstr>
      <vt:lpstr>Urbane Light</vt:lpstr>
      <vt:lpstr>Urbane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Tesfaye, Seble</dc:creator>
  <cp:lastModifiedBy>Ruksaar Hassan</cp:lastModifiedBy>
  <cp:revision>10</cp:revision>
  <dcterms:created xsi:type="dcterms:W3CDTF">2023-09-25T14:03:38Z</dcterms:created>
  <dcterms:modified xsi:type="dcterms:W3CDTF">2023-12-07T12:06:56Z</dcterms:modified>
</cp:coreProperties>
</file>