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381250" cy="23812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55"/>
    <a:srgbClr val="C1C1C4"/>
    <a:srgbClr val="FFFFFF"/>
    <a:srgbClr val="2D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>
        <p:scale>
          <a:sx n="220" d="100"/>
          <a:sy n="220" d="100"/>
        </p:scale>
        <p:origin x="2433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766FB-9400-4D15-B851-A11762EB56C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14713" y="857250"/>
            <a:ext cx="23145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18598-DDB8-4DAE-8B8B-27F36BBCBC2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40774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18598-DDB8-4DAE-8B8B-27F36BBCBC29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8017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4" y="389709"/>
            <a:ext cx="2024063" cy="829028"/>
          </a:xfrm>
        </p:spPr>
        <p:txBody>
          <a:bodyPr anchor="b"/>
          <a:lstStyle>
            <a:lvl1pPr algn="ctr">
              <a:defRPr sz="15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656" y="1250708"/>
            <a:ext cx="1785938" cy="574917"/>
          </a:xfrm>
        </p:spPr>
        <p:txBody>
          <a:bodyPr/>
          <a:lstStyle>
            <a:lvl1pPr marL="0" indent="0" algn="ctr">
              <a:buNone/>
              <a:defRPr sz="625"/>
            </a:lvl1pPr>
            <a:lvl2pPr marL="119055" indent="0" algn="ctr">
              <a:buNone/>
              <a:defRPr sz="521"/>
            </a:lvl2pPr>
            <a:lvl3pPr marL="238110" indent="0" algn="ctr">
              <a:buNone/>
              <a:defRPr sz="469"/>
            </a:lvl3pPr>
            <a:lvl4pPr marL="357165" indent="0" algn="ctr">
              <a:buNone/>
              <a:defRPr sz="417"/>
            </a:lvl4pPr>
            <a:lvl5pPr marL="476220" indent="0" algn="ctr">
              <a:buNone/>
              <a:defRPr sz="417"/>
            </a:lvl5pPr>
            <a:lvl6pPr marL="595274" indent="0" algn="ctr">
              <a:buNone/>
              <a:defRPr sz="417"/>
            </a:lvl6pPr>
            <a:lvl7pPr marL="714329" indent="0" algn="ctr">
              <a:buNone/>
              <a:defRPr sz="417"/>
            </a:lvl7pPr>
            <a:lvl8pPr marL="833384" indent="0" algn="ctr">
              <a:buNone/>
              <a:defRPr sz="417"/>
            </a:lvl8pPr>
            <a:lvl9pPr marL="952439" indent="0" algn="ctr">
              <a:buNone/>
              <a:defRPr sz="4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4683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9924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04082" y="126780"/>
            <a:ext cx="513457" cy="2017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711" y="126780"/>
            <a:ext cx="1510605" cy="2017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6267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1045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71" y="593659"/>
            <a:ext cx="2053828" cy="990534"/>
          </a:xfrm>
        </p:spPr>
        <p:txBody>
          <a:bodyPr anchor="b"/>
          <a:lstStyle>
            <a:lvl1pPr>
              <a:defRPr sz="15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71" y="1593564"/>
            <a:ext cx="2053828" cy="520898"/>
          </a:xfrm>
        </p:spPr>
        <p:txBody>
          <a:bodyPr/>
          <a:lstStyle>
            <a:lvl1pPr marL="0" indent="0">
              <a:buNone/>
              <a:defRPr sz="625">
                <a:solidFill>
                  <a:schemeClr val="tx1"/>
                </a:solidFill>
              </a:defRPr>
            </a:lvl1pPr>
            <a:lvl2pPr marL="119055" indent="0">
              <a:buNone/>
              <a:defRPr sz="521">
                <a:solidFill>
                  <a:schemeClr val="tx1">
                    <a:tint val="75000"/>
                  </a:schemeClr>
                </a:solidFill>
              </a:defRPr>
            </a:lvl2pPr>
            <a:lvl3pPr marL="238110" indent="0">
              <a:buNone/>
              <a:defRPr sz="469">
                <a:solidFill>
                  <a:schemeClr val="tx1">
                    <a:tint val="75000"/>
                  </a:schemeClr>
                </a:solidFill>
              </a:defRPr>
            </a:lvl3pPr>
            <a:lvl4pPr marL="357165" indent="0">
              <a:buNone/>
              <a:defRPr sz="417">
                <a:solidFill>
                  <a:schemeClr val="tx1">
                    <a:tint val="75000"/>
                  </a:schemeClr>
                </a:solidFill>
              </a:defRPr>
            </a:lvl4pPr>
            <a:lvl5pPr marL="476220" indent="0">
              <a:buNone/>
              <a:defRPr sz="417">
                <a:solidFill>
                  <a:schemeClr val="tx1">
                    <a:tint val="75000"/>
                  </a:schemeClr>
                </a:solidFill>
              </a:defRPr>
            </a:lvl5pPr>
            <a:lvl6pPr marL="595274" indent="0">
              <a:buNone/>
              <a:defRPr sz="417">
                <a:solidFill>
                  <a:schemeClr val="tx1">
                    <a:tint val="75000"/>
                  </a:schemeClr>
                </a:solidFill>
              </a:defRPr>
            </a:lvl6pPr>
            <a:lvl7pPr marL="714329" indent="0">
              <a:buNone/>
              <a:defRPr sz="417">
                <a:solidFill>
                  <a:schemeClr val="tx1">
                    <a:tint val="75000"/>
                  </a:schemeClr>
                </a:solidFill>
              </a:defRPr>
            </a:lvl7pPr>
            <a:lvl8pPr marL="833384" indent="0">
              <a:buNone/>
              <a:defRPr sz="417">
                <a:solidFill>
                  <a:schemeClr val="tx1">
                    <a:tint val="75000"/>
                  </a:schemeClr>
                </a:solidFill>
              </a:defRPr>
            </a:lvl8pPr>
            <a:lvl9pPr marL="952439" indent="0">
              <a:buNone/>
              <a:defRPr sz="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9053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711" y="633898"/>
            <a:ext cx="1012031" cy="1510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5508" y="633898"/>
            <a:ext cx="1012031" cy="1510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7882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21" y="126780"/>
            <a:ext cx="2053828" cy="4602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021" y="583737"/>
            <a:ext cx="1007380" cy="286081"/>
          </a:xfrm>
        </p:spPr>
        <p:txBody>
          <a:bodyPr anchor="b"/>
          <a:lstStyle>
            <a:lvl1pPr marL="0" indent="0">
              <a:buNone/>
              <a:defRPr sz="625" b="1"/>
            </a:lvl1pPr>
            <a:lvl2pPr marL="119055" indent="0">
              <a:buNone/>
              <a:defRPr sz="521" b="1"/>
            </a:lvl2pPr>
            <a:lvl3pPr marL="238110" indent="0">
              <a:buNone/>
              <a:defRPr sz="469" b="1"/>
            </a:lvl3pPr>
            <a:lvl4pPr marL="357165" indent="0">
              <a:buNone/>
              <a:defRPr sz="417" b="1"/>
            </a:lvl4pPr>
            <a:lvl5pPr marL="476220" indent="0">
              <a:buNone/>
              <a:defRPr sz="417" b="1"/>
            </a:lvl5pPr>
            <a:lvl6pPr marL="595274" indent="0">
              <a:buNone/>
              <a:defRPr sz="417" b="1"/>
            </a:lvl6pPr>
            <a:lvl7pPr marL="714329" indent="0">
              <a:buNone/>
              <a:defRPr sz="417" b="1"/>
            </a:lvl7pPr>
            <a:lvl8pPr marL="833384" indent="0">
              <a:buNone/>
              <a:defRPr sz="417" b="1"/>
            </a:lvl8pPr>
            <a:lvl9pPr marL="952439" indent="0">
              <a:buNone/>
              <a:defRPr sz="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" y="869818"/>
            <a:ext cx="1007380" cy="1279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5508" y="583737"/>
            <a:ext cx="1012341" cy="286081"/>
          </a:xfrm>
        </p:spPr>
        <p:txBody>
          <a:bodyPr anchor="b"/>
          <a:lstStyle>
            <a:lvl1pPr marL="0" indent="0">
              <a:buNone/>
              <a:defRPr sz="625" b="1"/>
            </a:lvl1pPr>
            <a:lvl2pPr marL="119055" indent="0">
              <a:buNone/>
              <a:defRPr sz="521" b="1"/>
            </a:lvl2pPr>
            <a:lvl3pPr marL="238110" indent="0">
              <a:buNone/>
              <a:defRPr sz="469" b="1"/>
            </a:lvl3pPr>
            <a:lvl4pPr marL="357165" indent="0">
              <a:buNone/>
              <a:defRPr sz="417" b="1"/>
            </a:lvl4pPr>
            <a:lvl5pPr marL="476220" indent="0">
              <a:buNone/>
              <a:defRPr sz="417" b="1"/>
            </a:lvl5pPr>
            <a:lvl6pPr marL="595274" indent="0">
              <a:buNone/>
              <a:defRPr sz="417" b="1"/>
            </a:lvl6pPr>
            <a:lvl7pPr marL="714329" indent="0">
              <a:buNone/>
              <a:defRPr sz="417" b="1"/>
            </a:lvl7pPr>
            <a:lvl8pPr marL="833384" indent="0">
              <a:buNone/>
              <a:defRPr sz="417" b="1"/>
            </a:lvl8pPr>
            <a:lvl9pPr marL="952439" indent="0">
              <a:buNone/>
              <a:defRPr sz="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5508" y="869818"/>
            <a:ext cx="1012341" cy="1279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2984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54804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0264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21" y="158750"/>
            <a:ext cx="768015" cy="555625"/>
          </a:xfrm>
        </p:spPr>
        <p:txBody>
          <a:bodyPr anchor="b"/>
          <a:lstStyle>
            <a:lvl1pPr>
              <a:defRPr sz="8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341" y="342856"/>
            <a:ext cx="1205508" cy="1692231"/>
          </a:xfrm>
        </p:spPr>
        <p:txBody>
          <a:bodyPr/>
          <a:lstStyle>
            <a:lvl1pPr>
              <a:defRPr sz="833"/>
            </a:lvl1pPr>
            <a:lvl2pPr>
              <a:defRPr sz="729"/>
            </a:lvl2pPr>
            <a:lvl3pPr>
              <a:defRPr sz="625"/>
            </a:lvl3pPr>
            <a:lvl4pPr>
              <a:defRPr sz="521"/>
            </a:lvl4pPr>
            <a:lvl5pPr>
              <a:defRPr sz="521"/>
            </a:lvl5pPr>
            <a:lvl6pPr>
              <a:defRPr sz="521"/>
            </a:lvl6pPr>
            <a:lvl7pPr>
              <a:defRPr sz="521"/>
            </a:lvl7pPr>
            <a:lvl8pPr>
              <a:defRPr sz="521"/>
            </a:lvl8pPr>
            <a:lvl9pPr>
              <a:defRPr sz="5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021" y="714375"/>
            <a:ext cx="768015" cy="1323468"/>
          </a:xfrm>
        </p:spPr>
        <p:txBody>
          <a:bodyPr/>
          <a:lstStyle>
            <a:lvl1pPr marL="0" indent="0">
              <a:buNone/>
              <a:defRPr sz="417"/>
            </a:lvl1pPr>
            <a:lvl2pPr marL="119055" indent="0">
              <a:buNone/>
              <a:defRPr sz="365"/>
            </a:lvl2pPr>
            <a:lvl3pPr marL="238110" indent="0">
              <a:buNone/>
              <a:defRPr sz="312"/>
            </a:lvl3pPr>
            <a:lvl4pPr marL="357165" indent="0">
              <a:buNone/>
              <a:defRPr sz="260"/>
            </a:lvl4pPr>
            <a:lvl5pPr marL="476220" indent="0">
              <a:buNone/>
              <a:defRPr sz="260"/>
            </a:lvl5pPr>
            <a:lvl6pPr marL="595274" indent="0">
              <a:buNone/>
              <a:defRPr sz="260"/>
            </a:lvl6pPr>
            <a:lvl7pPr marL="714329" indent="0">
              <a:buNone/>
              <a:defRPr sz="260"/>
            </a:lvl7pPr>
            <a:lvl8pPr marL="833384" indent="0">
              <a:buNone/>
              <a:defRPr sz="260"/>
            </a:lvl8pPr>
            <a:lvl9pPr marL="952439" indent="0">
              <a:buNone/>
              <a:defRPr sz="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5213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21" y="158750"/>
            <a:ext cx="768015" cy="555625"/>
          </a:xfrm>
        </p:spPr>
        <p:txBody>
          <a:bodyPr anchor="b"/>
          <a:lstStyle>
            <a:lvl1pPr>
              <a:defRPr sz="8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2341" y="342856"/>
            <a:ext cx="1205508" cy="1692231"/>
          </a:xfrm>
        </p:spPr>
        <p:txBody>
          <a:bodyPr anchor="t"/>
          <a:lstStyle>
            <a:lvl1pPr marL="0" indent="0">
              <a:buNone/>
              <a:defRPr sz="833"/>
            </a:lvl1pPr>
            <a:lvl2pPr marL="119055" indent="0">
              <a:buNone/>
              <a:defRPr sz="729"/>
            </a:lvl2pPr>
            <a:lvl3pPr marL="238110" indent="0">
              <a:buNone/>
              <a:defRPr sz="625"/>
            </a:lvl3pPr>
            <a:lvl4pPr marL="357165" indent="0">
              <a:buNone/>
              <a:defRPr sz="521"/>
            </a:lvl4pPr>
            <a:lvl5pPr marL="476220" indent="0">
              <a:buNone/>
              <a:defRPr sz="521"/>
            </a:lvl5pPr>
            <a:lvl6pPr marL="595274" indent="0">
              <a:buNone/>
              <a:defRPr sz="521"/>
            </a:lvl6pPr>
            <a:lvl7pPr marL="714329" indent="0">
              <a:buNone/>
              <a:defRPr sz="521"/>
            </a:lvl7pPr>
            <a:lvl8pPr marL="833384" indent="0">
              <a:buNone/>
              <a:defRPr sz="521"/>
            </a:lvl8pPr>
            <a:lvl9pPr marL="952439" indent="0">
              <a:buNone/>
              <a:defRPr sz="5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021" y="714375"/>
            <a:ext cx="768015" cy="1323468"/>
          </a:xfrm>
        </p:spPr>
        <p:txBody>
          <a:bodyPr/>
          <a:lstStyle>
            <a:lvl1pPr marL="0" indent="0">
              <a:buNone/>
              <a:defRPr sz="417"/>
            </a:lvl1pPr>
            <a:lvl2pPr marL="119055" indent="0">
              <a:buNone/>
              <a:defRPr sz="365"/>
            </a:lvl2pPr>
            <a:lvl3pPr marL="238110" indent="0">
              <a:buNone/>
              <a:defRPr sz="312"/>
            </a:lvl3pPr>
            <a:lvl4pPr marL="357165" indent="0">
              <a:buNone/>
              <a:defRPr sz="260"/>
            </a:lvl4pPr>
            <a:lvl5pPr marL="476220" indent="0">
              <a:buNone/>
              <a:defRPr sz="260"/>
            </a:lvl5pPr>
            <a:lvl6pPr marL="595274" indent="0">
              <a:buNone/>
              <a:defRPr sz="260"/>
            </a:lvl6pPr>
            <a:lvl7pPr marL="714329" indent="0">
              <a:buNone/>
              <a:defRPr sz="260"/>
            </a:lvl7pPr>
            <a:lvl8pPr marL="833384" indent="0">
              <a:buNone/>
              <a:defRPr sz="260"/>
            </a:lvl8pPr>
            <a:lvl9pPr marL="952439" indent="0">
              <a:buNone/>
              <a:defRPr sz="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441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711" y="126780"/>
            <a:ext cx="2053828" cy="460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711" y="633898"/>
            <a:ext cx="2053828" cy="151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711" y="2207066"/>
            <a:ext cx="535781" cy="126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ECFE-E335-48FA-B707-C3960774586F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8789" y="2207066"/>
            <a:ext cx="803672" cy="126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81758" y="2207066"/>
            <a:ext cx="535781" cy="126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44A73-C53A-4863-BA1A-E49A3FE21E6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1360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38110" rtl="0" eaLnBrk="1" latinLnBrk="0" hangingPunct="1">
        <a:lnSpc>
          <a:spcPct val="90000"/>
        </a:lnSpc>
        <a:spcBef>
          <a:spcPct val="0"/>
        </a:spcBef>
        <a:buNone/>
        <a:defRPr sz="1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527" indent="-59527" algn="l" defTabSz="238110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729" kern="1200">
          <a:solidFill>
            <a:schemeClr val="tx1"/>
          </a:solidFill>
          <a:latin typeface="+mn-lt"/>
          <a:ea typeface="+mn-ea"/>
          <a:cs typeface="+mn-cs"/>
        </a:defRPr>
      </a:lvl1pPr>
      <a:lvl2pPr marL="178582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625" kern="1200">
          <a:solidFill>
            <a:schemeClr val="tx1"/>
          </a:solidFill>
          <a:latin typeface="+mn-lt"/>
          <a:ea typeface="+mn-ea"/>
          <a:cs typeface="+mn-cs"/>
        </a:defRPr>
      </a:lvl2pPr>
      <a:lvl3pPr marL="297637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521" kern="1200">
          <a:solidFill>
            <a:schemeClr val="tx1"/>
          </a:solidFill>
          <a:latin typeface="+mn-lt"/>
          <a:ea typeface="+mn-ea"/>
          <a:cs typeface="+mn-cs"/>
        </a:defRPr>
      </a:lvl3pPr>
      <a:lvl4pPr marL="416692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469" kern="1200">
          <a:solidFill>
            <a:schemeClr val="tx1"/>
          </a:solidFill>
          <a:latin typeface="+mn-lt"/>
          <a:ea typeface="+mn-ea"/>
          <a:cs typeface="+mn-cs"/>
        </a:defRPr>
      </a:lvl4pPr>
      <a:lvl5pPr marL="535747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469" kern="1200">
          <a:solidFill>
            <a:schemeClr val="tx1"/>
          </a:solidFill>
          <a:latin typeface="+mn-lt"/>
          <a:ea typeface="+mn-ea"/>
          <a:cs typeface="+mn-cs"/>
        </a:defRPr>
      </a:lvl5pPr>
      <a:lvl6pPr marL="654802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469" kern="1200">
          <a:solidFill>
            <a:schemeClr val="tx1"/>
          </a:solidFill>
          <a:latin typeface="+mn-lt"/>
          <a:ea typeface="+mn-ea"/>
          <a:cs typeface="+mn-cs"/>
        </a:defRPr>
      </a:lvl6pPr>
      <a:lvl7pPr marL="773857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469" kern="1200">
          <a:solidFill>
            <a:schemeClr val="tx1"/>
          </a:solidFill>
          <a:latin typeface="+mn-lt"/>
          <a:ea typeface="+mn-ea"/>
          <a:cs typeface="+mn-cs"/>
        </a:defRPr>
      </a:lvl7pPr>
      <a:lvl8pPr marL="892912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469" kern="1200">
          <a:solidFill>
            <a:schemeClr val="tx1"/>
          </a:solidFill>
          <a:latin typeface="+mn-lt"/>
          <a:ea typeface="+mn-ea"/>
          <a:cs typeface="+mn-cs"/>
        </a:defRPr>
      </a:lvl8pPr>
      <a:lvl9pPr marL="1011966" indent="-59527" algn="l" defTabSz="238110" rtl="0" eaLnBrk="1" latinLnBrk="0" hangingPunct="1">
        <a:lnSpc>
          <a:spcPct val="90000"/>
        </a:lnSpc>
        <a:spcBef>
          <a:spcPts val="130"/>
        </a:spcBef>
        <a:buFont typeface="Arial" panose="020B0604020202020204" pitchFamily="34" charset="0"/>
        <a:buChar char="•"/>
        <a:defRPr sz="4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1pPr>
      <a:lvl2pPr marL="119055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2pPr>
      <a:lvl3pPr marL="238110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3pPr>
      <a:lvl4pPr marL="357165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4pPr>
      <a:lvl5pPr marL="476220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5pPr>
      <a:lvl6pPr marL="595274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6pPr>
      <a:lvl7pPr marL="714329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7pPr>
      <a:lvl8pPr marL="833384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8pPr>
      <a:lvl9pPr marL="952439" algn="l" defTabSz="238110" rtl="0" eaLnBrk="1" latinLnBrk="0" hangingPunct="1">
        <a:defRPr sz="4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black background&#10;&#10;Description automatically generated">
            <a:extLst>
              <a:ext uri="{FF2B5EF4-FFF2-40B4-BE49-F238E27FC236}">
                <a16:creationId xmlns:a16="http://schemas.microsoft.com/office/drawing/2014/main" id="{B73A3B9C-535D-4231-0CE0-9AF5596CB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81250" cy="238125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321E7CF-102B-30EA-B473-5455E9B9CFE8}"/>
              </a:ext>
            </a:extLst>
          </p:cNvPr>
          <p:cNvSpPr txBox="1"/>
          <p:nvPr/>
        </p:nvSpPr>
        <p:spPr>
          <a:xfrm>
            <a:off x="24166" y="144088"/>
            <a:ext cx="233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Urbane Bold" panose="00000800000000000000" pitchFamily="2" charset="0"/>
              </a:rPr>
              <a:t>We are ready to talk business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D7F560-DE1A-C2D7-E6FC-A22C8105D0BD}"/>
              </a:ext>
            </a:extLst>
          </p:cNvPr>
          <p:cNvSpPr txBox="1"/>
          <p:nvPr/>
        </p:nvSpPr>
        <p:spPr>
          <a:xfrm>
            <a:off x="468696" y="2143854"/>
            <a:ext cx="233291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00">
              <a:spcBef>
                <a:spcPts val="13"/>
              </a:spcBef>
            </a:pPr>
            <a:r>
              <a:rPr lang="en-GB" sz="500" dirty="0">
                <a:solidFill>
                  <a:srgbClr val="4D4D55"/>
                </a:solidFill>
                <a:latin typeface="Urbane Medium" panose="00000600000000000000" pitchFamily="2" charset="0"/>
                <a:cs typeface="Urbane Demi"/>
              </a:rPr>
              <a:t>22-24 April 2024 | Landmark Centre Lagos, Nigeria</a:t>
            </a:r>
          </a:p>
        </p:txBody>
      </p:sp>
      <p:sp>
        <p:nvSpPr>
          <p:cNvPr id="35" name="object 47">
            <a:extLst>
              <a:ext uri="{FF2B5EF4-FFF2-40B4-BE49-F238E27FC236}">
                <a16:creationId xmlns:a16="http://schemas.microsoft.com/office/drawing/2014/main" id="{67BEC1F9-5D16-C1D3-0C2D-2F534EB8D661}"/>
              </a:ext>
            </a:extLst>
          </p:cNvPr>
          <p:cNvSpPr/>
          <p:nvPr/>
        </p:nvSpPr>
        <p:spPr>
          <a:xfrm>
            <a:off x="189408" y="914401"/>
            <a:ext cx="1149349" cy="230254"/>
          </a:xfrm>
          <a:custGeom>
            <a:avLst/>
            <a:gdLst/>
            <a:ahLst/>
            <a:cxnLst/>
            <a:rect l="l" t="t" r="r" b="b"/>
            <a:pathLst>
              <a:path w="1353185" h="468629">
                <a:moveTo>
                  <a:pt x="1118476" y="0"/>
                </a:moveTo>
                <a:lnTo>
                  <a:pt x="234251" y="0"/>
                </a:lnTo>
                <a:lnTo>
                  <a:pt x="187041" y="4759"/>
                </a:lnTo>
                <a:lnTo>
                  <a:pt x="143069" y="18408"/>
                </a:lnTo>
                <a:lnTo>
                  <a:pt x="103278" y="40006"/>
                </a:lnTo>
                <a:lnTo>
                  <a:pt x="68610" y="68610"/>
                </a:lnTo>
                <a:lnTo>
                  <a:pt x="40006" y="103278"/>
                </a:lnTo>
                <a:lnTo>
                  <a:pt x="18408" y="143069"/>
                </a:lnTo>
                <a:lnTo>
                  <a:pt x="4759" y="187041"/>
                </a:lnTo>
                <a:lnTo>
                  <a:pt x="0" y="234251"/>
                </a:lnTo>
                <a:lnTo>
                  <a:pt x="4759" y="281461"/>
                </a:lnTo>
                <a:lnTo>
                  <a:pt x="18408" y="325433"/>
                </a:lnTo>
                <a:lnTo>
                  <a:pt x="40006" y="365224"/>
                </a:lnTo>
                <a:lnTo>
                  <a:pt x="68610" y="399892"/>
                </a:lnTo>
                <a:lnTo>
                  <a:pt x="103278" y="428496"/>
                </a:lnTo>
                <a:lnTo>
                  <a:pt x="143069" y="450094"/>
                </a:lnTo>
                <a:lnTo>
                  <a:pt x="187041" y="463743"/>
                </a:lnTo>
                <a:lnTo>
                  <a:pt x="234251" y="468503"/>
                </a:lnTo>
                <a:lnTo>
                  <a:pt x="1118476" y="468503"/>
                </a:lnTo>
                <a:lnTo>
                  <a:pt x="1165686" y="463743"/>
                </a:lnTo>
                <a:lnTo>
                  <a:pt x="1209658" y="450094"/>
                </a:lnTo>
                <a:lnTo>
                  <a:pt x="1249449" y="428496"/>
                </a:lnTo>
                <a:lnTo>
                  <a:pt x="1284117" y="399892"/>
                </a:lnTo>
                <a:lnTo>
                  <a:pt x="1312721" y="365224"/>
                </a:lnTo>
                <a:lnTo>
                  <a:pt x="1334319" y="325433"/>
                </a:lnTo>
                <a:lnTo>
                  <a:pt x="1347968" y="281461"/>
                </a:lnTo>
                <a:lnTo>
                  <a:pt x="1352727" y="234251"/>
                </a:lnTo>
                <a:lnTo>
                  <a:pt x="1347968" y="187041"/>
                </a:lnTo>
                <a:lnTo>
                  <a:pt x="1334319" y="143069"/>
                </a:lnTo>
                <a:lnTo>
                  <a:pt x="1312721" y="103278"/>
                </a:lnTo>
                <a:lnTo>
                  <a:pt x="1284117" y="68610"/>
                </a:lnTo>
                <a:lnTo>
                  <a:pt x="1249449" y="40006"/>
                </a:lnTo>
                <a:lnTo>
                  <a:pt x="1209658" y="18408"/>
                </a:lnTo>
                <a:lnTo>
                  <a:pt x="1165686" y="4759"/>
                </a:lnTo>
                <a:lnTo>
                  <a:pt x="1118476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en-GB" sz="800" dirty="0">
                <a:solidFill>
                  <a:schemeClr val="bg1"/>
                </a:solidFill>
                <a:latin typeface="Urban Demi"/>
              </a:rPr>
              <a:t>   </a:t>
            </a:r>
            <a:endParaRPr lang="en-AE" sz="800" dirty="0">
              <a:solidFill>
                <a:schemeClr val="bg1"/>
              </a:solidFill>
              <a:latin typeface="Urban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03A459-54DF-D80C-3E61-4F228373FD53}"/>
              </a:ext>
            </a:extLst>
          </p:cNvPr>
          <p:cNvSpPr txBox="1"/>
          <p:nvPr/>
        </p:nvSpPr>
        <p:spPr>
          <a:xfrm>
            <a:off x="189408" y="891441"/>
            <a:ext cx="1151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Urbane Bold" panose="00000800000000000000" pitchFamily="2" charset="0"/>
              </a:rPr>
              <a:t>lets connect</a:t>
            </a:r>
            <a:endParaRPr lang="en-AE" sz="1100" dirty="0">
              <a:solidFill>
                <a:schemeClr val="bg1"/>
              </a:solidFill>
              <a:latin typeface="Urbane Bold" panose="00000800000000000000" pitchFamily="2" charset="0"/>
            </a:endParaRPr>
          </a:p>
        </p:txBody>
      </p:sp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B8959D4E-8B54-5FF1-56B3-1347C9B0CF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47" y="1882970"/>
            <a:ext cx="904000" cy="235371"/>
          </a:xfrm>
          <a:prstGeom prst="rect">
            <a:avLst/>
          </a:prstGeom>
        </p:spPr>
      </p:pic>
      <p:pic>
        <p:nvPicPr>
          <p:cNvPr id="8" name="Picture 7" descr="A logo of a company&#10;&#10;Description automatically generated">
            <a:extLst>
              <a:ext uri="{FF2B5EF4-FFF2-40B4-BE49-F238E27FC236}">
                <a16:creationId xmlns:a16="http://schemas.microsoft.com/office/drawing/2014/main" id="{6FF8FF28-9E3B-B034-714B-C491B1D7A7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07" y="1957533"/>
            <a:ext cx="780578" cy="14978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446354-0094-2757-B47E-A8507C98807D}"/>
              </a:ext>
            </a:extLst>
          </p:cNvPr>
          <p:cNvSpPr txBox="1"/>
          <p:nvPr/>
        </p:nvSpPr>
        <p:spPr>
          <a:xfrm>
            <a:off x="1422280" y="1815826"/>
            <a:ext cx="109022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Urbane Light" panose="00000400000000000000" pitchFamily="2" charset="0"/>
              </a:rPr>
              <a:t>Co-located with:</a:t>
            </a:r>
            <a:endParaRPr lang="en-AE" sz="600" dirty="0">
              <a:latin typeface="Urbane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6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1400</TotalTime>
  <Words>22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Urban Demi</vt:lpstr>
      <vt:lpstr>Urban light</vt:lpstr>
      <vt:lpstr>Urbane Bold</vt:lpstr>
      <vt:lpstr>Urbane Light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Tesfaye, Seble</dc:creator>
  <cp:lastModifiedBy>Ruksaar Hassan</cp:lastModifiedBy>
  <cp:revision>7</cp:revision>
  <dcterms:created xsi:type="dcterms:W3CDTF">2023-09-25T09:58:41Z</dcterms:created>
  <dcterms:modified xsi:type="dcterms:W3CDTF">2023-12-07T11:56:28Z</dcterms:modified>
</cp:coreProperties>
</file>