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667500" cy="9509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55"/>
    <a:srgbClr val="FFFFFF"/>
    <a:srgbClr val="2D2E83"/>
    <a:srgbClr val="038B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69" y="14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438" y="155624"/>
            <a:ext cx="5000625" cy="331059"/>
          </a:xfrm>
        </p:spPr>
        <p:txBody>
          <a:bodyPr anchor="b"/>
          <a:lstStyle>
            <a:lvl1pPr algn="ctr">
              <a:defRPr sz="8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438" y="499449"/>
            <a:ext cx="5000625" cy="229584"/>
          </a:xfrm>
        </p:spPr>
        <p:txBody>
          <a:bodyPr/>
          <a:lstStyle>
            <a:lvl1pPr marL="0" indent="0" algn="ctr">
              <a:buNone/>
              <a:defRPr sz="333"/>
            </a:lvl1pPr>
            <a:lvl2pPr marL="63414" indent="0" algn="ctr">
              <a:buNone/>
              <a:defRPr sz="277"/>
            </a:lvl2pPr>
            <a:lvl3pPr marL="126827" indent="0" algn="ctr">
              <a:buNone/>
              <a:defRPr sz="250"/>
            </a:lvl3pPr>
            <a:lvl4pPr marL="190241" indent="0" algn="ctr">
              <a:buNone/>
              <a:defRPr sz="222"/>
            </a:lvl4pPr>
            <a:lvl5pPr marL="253655" indent="0" algn="ctr">
              <a:buNone/>
              <a:defRPr sz="222"/>
            </a:lvl5pPr>
            <a:lvl6pPr marL="317068" indent="0" algn="ctr">
              <a:buNone/>
              <a:defRPr sz="222"/>
            </a:lvl6pPr>
            <a:lvl7pPr marL="380482" indent="0" algn="ctr">
              <a:buNone/>
              <a:defRPr sz="222"/>
            </a:lvl7pPr>
            <a:lvl8pPr marL="443895" indent="0" algn="ctr">
              <a:buNone/>
              <a:defRPr sz="222"/>
            </a:lvl8pPr>
            <a:lvl9pPr marL="507309" indent="0" algn="ctr">
              <a:buNone/>
              <a:defRPr sz="2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077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2268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71430" y="50627"/>
            <a:ext cx="1437680" cy="8058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391" y="50627"/>
            <a:ext cx="4229695" cy="8058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3033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6782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18" y="237068"/>
            <a:ext cx="5750719" cy="395553"/>
          </a:xfrm>
        </p:spPr>
        <p:txBody>
          <a:bodyPr anchor="b"/>
          <a:lstStyle>
            <a:lvl1pPr>
              <a:defRPr sz="8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918" y="636364"/>
            <a:ext cx="5750719" cy="208012"/>
          </a:xfrm>
        </p:spPr>
        <p:txBody>
          <a:bodyPr/>
          <a:lstStyle>
            <a:lvl1pPr marL="0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1pPr>
            <a:lvl2pPr marL="63414" indent="0">
              <a:buNone/>
              <a:defRPr sz="277">
                <a:solidFill>
                  <a:schemeClr val="tx1">
                    <a:tint val="75000"/>
                  </a:schemeClr>
                </a:solidFill>
              </a:defRPr>
            </a:lvl2pPr>
            <a:lvl3pPr marL="126827" indent="0">
              <a:buNone/>
              <a:defRPr sz="250">
                <a:solidFill>
                  <a:schemeClr val="tx1">
                    <a:tint val="75000"/>
                  </a:schemeClr>
                </a:solidFill>
              </a:defRPr>
            </a:lvl3pPr>
            <a:lvl4pPr marL="190241" indent="0">
              <a:buNone/>
              <a:defRPr sz="222">
                <a:solidFill>
                  <a:schemeClr val="tx1">
                    <a:tint val="75000"/>
                  </a:schemeClr>
                </a:solidFill>
              </a:defRPr>
            </a:lvl4pPr>
            <a:lvl5pPr marL="253655" indent="0">
              <a:buNone/>
              <a:defRPr sz="222">
                <a:solidFill>
                  <a:schemeClr val="tx1">
                    <a:tint val="75000"/>
                  </a:schemeClr>
                </a:solidFill>
              </a:defRPr>
            </a:lvl5pPr>
            <a:lvl6pPr marL="317068" indent="0">
              <a:buNone/>
              <a:defRPr sz="222">
                <a:solidFill>
                  <a:schemeClr val="tx1">
                    <a:tint val="75000"/>
                  </a:schemeClr>
                </a:solidFill>
              </a:defRPr>
            </a:lvl6pPr>
            <a:lvl7pPr marL="380482" indent="0">
              <a:buNone/>
              <a:defRPr sz="222">
                <a:solidFill>
                  <a:schemeClr val="tx1">
                    <a:tint val="75000"/>
                  </a:schemeClr>
                </a:solidFill>
              </a:defRPr>
            </a:lvl7pPr>
            <a:lvl8pPr marL="443895" indent="0">
              <a:buNone/>
              <a:defRPr sz="222">
                <a:solidFill>
                  <a:schemeClr val="tx1">
                    <a:tint val="75000"/>
                  </a:schemeClr>
                </a:solidFill>
              </a:defRPr>
            </a:lvl8pPr>
            <a:lvl9pPr marL="507309" indent="0">
              <a:buNone/>
              <a:defRPr sz="2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940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390" y="253136"/>
            <a:ext cx="2833688" cy="60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5422" y="253136"/>
            <a:ext cx="2833688" cy="60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3267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59" y="50627"/>
            <a:ext cx="5750719" cy="183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259" y="233106"/>
            <a:ext cx="2820665" cy="114242"/>
          </a:xfrm>
        </p:spPr>
        <p:txBody>
          <a:bodyPr anchor="b"/>
          <a:lstStyle>
            <a:lvl1pPr marL="0" indent="0">
              <a:buNone/>
              <a:defRPr sz="333" b="1"/>
            </a:lvl1pPr>
            <a:lvl2pPr marL="63414" indent="0">
              <a:buNone/>
              <a:defRPr sz="277" b="1"/>
            </a:lvl2pPr>
            <a:lvl3pPr marL="126827" indent="0">
              <a:buNone/>
              <a:defRPr sz="250" b="1"/>
            </a:lvl3pPr>
            <a:lvl4pPr marL="190241" indent="0">
              <a:buNone/>
              <a:defRPr sz="222" b="1"/>
            </a:lvl4pPr>
            <a:lvl5pPr marL="253655" indent="0">
              <a:buNone/>
              <a:defRPr sz="222" b="1"/>
            </a:lvl5pPr>
            <a:lvl6pPr marL="317068" indent="0">
              <a:buNone/>
              <a:defRPr sz="222" b="1"/>
            </a:lvl6pPr>
            <a:lvl7pPr marL="380482" indent="0">
              <a:buNone/>
              <a:defRPr sz="222" b="1"/>
            </a:lvl7pPr>
            <a:lvl8pPr marL="443895" indent="0">
              <a:buNone/>
              <a:defRPr sz="222" b="1"/>
            </a:lvl8pPr>
            <a:lvl9pPr marL="507309" indent="0">
              <a:buNone/>
              <a:defRPr sz="2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59" y="347347"/>
            <a:ext cx="2820665" cy="510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5422" y="233106"/>
            <a:ext cx="2834556" cy="114242"/>
          </a:xfrm>
        </p:spPr>
        <p:txBody>
          <a:bodyPr anchor="b"/>
          <a:lstStyle>
            <a:lvl1pPr marL="0" indent="0">
              <a:buNone/>
              <a:defRPr sz="333" b="1"/>
            </a:lvl1pPr>
            <a:lvl2pPr marL="63414" indent="0">
              <a:buNone/>
              <a:defRPr sz="277" b="1"/>
            </a:lvl2pPr>
            <a:lvl3pPr marL="126827" indent="0">
              <a:buNone/>
              <a:defRPr sz="250" b="1"/>
            </a:lvl3pPr>
            <a:lvl4pPr marL="190241" indent="0">
              <a:buNone/>
              <a:defRPr sz="222" b="1"/>
            </a:lvl4pPr>
            <a:lvl5pPr marL="253655" indent="0">
              <a:buNone/>
              <a:defRPr sz="222" b="1"/>
            </a:lvl5pPr>
            <a:lvl6pPr marL="317068" indent="0">
              <a:buNone/>
              <a:defRPr sz="222" b="1"/>
            </a:lvl6pPr>
            <a:lvl7pPr marL="380482" indent="0">
              <a:buNone/>
              <a:defRPr sz="222" b="1"/>
            </a:lvl7pPr>
            <a:lvl8pPr marL="443895" indent="0">
              <a:buNone/>
              <a:defRPr sz="222" b="1"/>
            </a:lvl8pPr>
            <a:lvl9pPr marL="507309" indent="0">
              <a:buNone/>
              <a:defRPr sz="2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5422" y="347347"/>
            <a:ext cx="2834556" cy="510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2471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321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97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59" y="63394"/>
            <a:ext cx="2150442" cy="221880"/>
          </a:xfrm>
        </p:spPr>
        <p:txBody>
          <a:bodyPr anchor="b"/>
          <a:lstStyle>
            <a:lvl1pPr>
              <a:defRPr sz="4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556" y="136914"/>
            <a:ext cx="3375422" cy="675765"/>
          </a:xfrm>
        </p:spPr>
        <p:txBody>
          <a:bodyPr/>
          <a:lstStyle>
            <a:lvl1pPr>
              <a:defRPr sz="444"/>
            </a:lvl1pPr>
            <a:lvl2pPr>
              <a:defRPr sz="388"/>
            </a:lvl2pPr>
            <a:lvl3pPr>
              <a:defRPr sz="333"/>
            </a:lvl3pPr>
            <a:lvl4pPr>
              <a:defRPr sz="277"/>
            </a:lvl4pPr>
            <a:lvl5pPr>
              <a:defRPr sz="277"/>
            </a:lvl5pPr>
            <a:lvl6pPr>
              <a:defRPr sz="277"/>
            </a:lvl6pPr>
            <a:lvl7pPr>
              <a:defRPr sz="277"/>
            </a:lvl7pPr>
            <a:lvl8pPr>
              <a:defRPr sz="277"/>
            </a:lvl8pPr>
            <a:lvl9pPr>
              <a:defRPr sz="2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259" y="285274"/>
            <a:ext cx="2150442" cy="528505"/>
          </a:xfrm>
        </p:spPr>
        <p:txBody>
          <a:bodyPr/>
          <a:lstStyle>
            <a:lvl1pPr marL="0" indent="0">
              <a:buNone/>
              <a:defRPr sz="222"/>
            </a:lvl1pPr>
            <a:lvl2pPr marL="63414" indent="0">
              <a:buNone/>
              <a:defRPr sz="194"/>
            </a:lvl2pPr>
            <a:lvl3pPr marL="126827" indent="0">
              <a:buNone/>
              <a:defRPr sz="166"/>
            </a:lvl3pPr>
            <a:lvl4pPr marL="190241" indent="0">
              <a:buNone/>
              <a:defRPr sz="139"/>
            </a:lvl4pPr>
            <a:lvl5pPr marL="253655" indent="0">
              <a:buNone/>
              <a:defRPr sz="139"/>
            </a:lvl5pPr>
            <a:lvl6pPr marL="317068" indent="0">
              <a:buNone/>
              <a:defRPr sz="139"/>
            </a:lvl6pPr>
            <a:lvl7pPr marL="380482" indent="0">
              <a:buNone/>
              <a:defRPr sz="139"/>
            </a:lvl7pPr>
            <a:lvl8pPr marL="443895" indent="0">
              <a:buNone/>
              <a:defRPr sz="139"/>
            </a:lvl8pPr>
            <a:lvl9pPr marL="507309" indent="0">
              <a:buNone/>
              <a:defRPr sz="1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8308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59" y="63394"/>
            <a:ext cx="2150442" cy="221880"/>
          </a:xfrm>
        </p:spPr>
        <p:txBody>
          <a:bodyPr anchor="b"/>
          <a:lstStyle>
            <a:lvl1pPr>
              <a:defRPr sz="4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556" y="136914"/>
            <a:ext cx="3375422" cy="675765"/>
          </a:xfrm>
        </p:spPr>
        <p:txBody>
          <a:bodyPr anchor="t"/>
          <a:lstStyle>
            <a:lvl1pPr marL="0" indent="0">
              <a:buNone/>
              <a:defRPr sz="444"/>
            </a:lvl1pPr>
            <a:lvl2pPr marL="63414" indent="0">
              <a:buNone/>
              <a:defRPr sz="388"/>
            </a:lvl2pPr>
            <a:lvl3pPr marL="126827" indent="0">
              <a:buNone/>
              <a:defRPr sz="333"/>
            </a:lvl3pPr>
            <a:lvl4pPr marL="190241" indent="0">
              <a:buNone/>
              <a:defRPr sz="277"/>
            </a:lvl4pPr>
            <a:lvl5pPr marL="253655" indent="0">
              <a:buNone/>
              <a:defRPr sz="277"/>
            </a:lvl5pPr>
            <a:lvl6pPr marL="317068" indent="0">
              <a:buNone/>
              <a:defRPr sz="277"/>
            </a:lvl6pPr>
            <a:lvl7pPr marL="380482" indent="0">
              <a:buNone/>
              <a:defRPr sz="277"/>
            </a:lvl7pPr>
            <a:lvl8pPr marL="443895" indent="0">
              <a:buNone/>
              <a:defRPr sz="277"/>
            </a:lvl8pPr>
            <a:lvl9pPr marL="507309" indent="0">
              <a:buNone/>
              <a:defRPr sz="2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259" y="285274"/>
            <a:ext cx="2150442" cy="528505"/>
          </a:xfrm>
        </p:spPr>
        <p:txBody>
          <a:bodyPr/>
          <a:lstStyle>
            <a:lvl1pPr marL="0" indent="0">
              <a:buNone/>
              <a:defRPr sz="222"/>
            </a:lvl1pPr>
            <a:lvl2pPr marL="63414" indent="0">
              <a:buNone/>
              <a:defRPr sz="194"/>
            </a:lvl2pPr>
            <a:lvl3pPr marL="126827" indent="0">
              <a:buNone/>
              <a:defRPr sz="166"/>
            </a:lvl3pPr>
            <a:lvl4pPr marL="190241" indent="0">
              <a:buNone/>
              <a:defRPr sz="139"/>
            </a:lvl4pPr>
            <a:lvl5pPr marL="253655" indent="0">
              <a:buNone/>
              <a:defRPr sz="139"/>
            </a:lvl5pPr>
            <a:lvl6pPr marL="317068" indent="0">
              <a:buNone/>
              <a:defRPr sz="139"/>
            </a:lvl6pPr>
            <a:lvl7pPr marL="380482" indent="0">
              <a:buNone/>
              <a:defRPr sz="139"/>
            </a:lvl7pPr>
            <a:lvl8pPr marL="443895" indent="0">
              <a:buNone/>
              <a:defRPr sz="139"/>
            </a:lvl8pPr>
            <a:lvl9pPr marL="507309" indent="0">
              <a:buNone/>
              <a:defRPr sz="1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9573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391" y="50627"/>
            <a:ext cx="5750719" cy="18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391" y="253136"/>
            <a:ext cx="5750719" cy="60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8390" y="881356"/>
            <a:ext cx="1500188" cy="5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4612-1BEA-4CBB-A509-82B02E3163BD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8610" y="881356"/>
            <a:ext cx="2250281" cy="5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8922" y="881356"/>
            <a:ext cx="1500188" cy="5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9B84F-54AC-460F-8B4E-938384F17E3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1760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6827" rtl="0" eaLnBrk="1" latinLnBrk="0" hangingPunct="1">
        <a:lnSpc>
          <a:spcPct val="90000"/>
        </a:lnSpc>
        <a:spcBef>
          <a:spcPct val="0"/>
        </a:spcBef>
        <a:buNone/>
        <a:defRPr sz="6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07" indent="-31707" algn="l" defTabSz="126827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388" kern="1200">
          <a:solidFill>
            <a:schemeClr val="tx1"/>
          </a:solidFill>
          <a:latin typeface="+mn-lt"/>
          <a:ea typeface="+mn-ea"/>
          <a:cs typeface="+mn-cs"/>
        </a:defRPr>
      </a:lvl1pPr>
      <a:lvl2pPr marL="95120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2pPr>
      <a:lvl3pPr marL="158534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77" kern="1200">
          <a:solidFill>
            <a:schemeClr val="tx1"/>
          </a:solidFill>
          <a:latin typeface="+mn-lt"/>
          <a:ea typeface="+mn-ea"/>
          <a:cs typeface="+mn-cs"/>
        </a:defRPr>
      </a:lvl3pPr>
      <a:lvl4pPr marL="221948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4pPr>
      <a:lvl5pPr marL="285361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5pPr>
      <a:lvl6pPr marL="348775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6pPr>
      <a:lvl7pPr marL="412189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7pPr>
      <a:lvl8pPr marL="475602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8pPr>
      <a:lvl9pPr marL="539016" indent="-31707" algn="l" defTabSz="126827" rtl="0" eaLnBrk="1" latinLnBrk="0" hangingPunct="1">
        <a:lnSpc>
          <a:spcPct val="90000"/>
        </a:lnSpc>
        <a:spcBef>
          <a:spcPts val="69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1pPr>
      <a:lvl2pPr marL="63414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2pPr>
      <a:lvl3pPr marL="126827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3pPr>
      <a:lvl4pPr marL="190241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4pPr>
      <a:lvl5pPr marL="253655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5pPr>
      <a:lvl6pPr marL="317068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6pPr>
      <a:lvl7pPr marL="380482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7pPr>
      <a:lvl8pPr marL="443895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8pPr>
      <a:lvl9pPr marL="507309" algn="l" defTabSz="126827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AA359713-A3E9-CFF1-492F-3503EBD82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6283" cy="95091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2C9D495-F755-F678-1BA3-96273649A79A}"/>
              </a:ext>
            </a:extLst>
          </p:cNvPr>
          <p:cNvSpPr txBox="1"/>
          <p:nvPr/>
        </p:nvSpPr>
        <p:spPr>
          <a:xfrm>
            <a:off x="145114" y="328032"/>
            <a:ext cx="52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D2E83"/>
                </a:solidFill>
                <a:latin typeface="Urban Demi"/>
              </a:rPr>
              <a:t>Let’s talk business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B4A554-406E-E87B-9036-D3951B771B83}"/>
              </a:ext>
            </a:extLst>
          </p:cNvPr>
          <p:cNvSpPr txBox="1"/>
          <p:nvPr/>
        </p:nvSpPr>
        <p:spPr>
          <a:xfrm>
            <a:off x="3550302" y="53162"/>
            <a:ext cx="24133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00">
              <a:spcBef>
                <a:spcPts val="13"/>
              </a:spcBef>
            </a:pPr>
            <a:r>
              <a:rPr lang="en-GB" sz="800" b="1" dirty="0">
                <a:solidFill>
                  <a:srgbClr val="4D4D55"/>
                </a:solidFill>
                <a:latin typeface="Urban Demi"/>
                <a:cs typeface="Urbane Demi"/>
              </a:rPr>
              <a:t>22-24 April 2024 </a:t>
            </a:r>
            <a:r>
              <a:rPr lang="en-GB" sz="800" dirty="0">
                <a:solidFill>
                  <a:srgbClr val="4D4D55"/>
                </a:solidFill>
                <a:latin typeface="Urban Demi"/>
                <a:cs typeface="Urbane Demi"/>
              </a:rPr>
              <a:t>| </a:t>
            </a:r>
            <a:r>
              <a:rPr lang="en-GB" sz="800" dirty="0">
                <a:solidFill>
                  <a:srgbClr val="4D4D55"/>
                </a:solidFill>
                <a:latin typeface="Urban Demi"/>
                <a:cs typeface="Urbane-Light"/>
              </a:rPr>
              <a:t>Landmark Centre Lagos, Nigeria</a:t>
            </a:r>
            <a:endParaRPr lang="en-GB" sz="800" dirty="0">
              <a:latin typeface="Urban Demi"/>
              <a:cs typeface="Urbane-Light"/>
            </a:endParaRPr>
          </a:p>
        </p:txBody>
      </p:sp>
      <p:sp>
        <p:nvSpPr>
          <p:cNvPr id="21" name="object 47">
            <a:extLst>
              <a:ext uri="{FF2B5EF4-FFF2-40B4-BE49-F238E27FC236}">
                <a16:creationId xmlns:a16="http://schemas.microsoft.com/office/drawing/2014/main" id="{19CE53FA-EB28-56CA-8857-C09E34F3E70F}"/>
              </a:ext>
            </a:extLst>
          </p:cNvPr>
          <p:cNvSpPr/>
          <p:nvPr/>
        </p:nvSpPr>
        <p:spPr>
          <a:xfrm>
            <a:off x="2054578" y="312770"/>
            <a:ext cx="1107503" cy="325372"/>
          </a:xfrm>
          <a:custGeom>
            <a:avLst/>
            <a:gdLst/>
            <a:ahLst/>
            <a:cxnLst/>
            <a:rect l="l" t="t" r="r" b="b"/>
            <a:pathLst>
              <a:path w="1353185" h="468629">
                <a:moveTo>
                  <a:pt x="1118476" y="0"/>
                </a:moveTo>
                <a:lnTo>
                  <a:pt x="234251" y="0"/>
                </a:lnTo>
                <a:lnTo>
                  <a:pt x="187041" y="4759"/>
                </a:lnTo>
                <a:lnTo>
                  <a:pt x="143069" y="18408"/>
                </a:lnTo>
                <a:lnTo>
                  <a:pt x="103278" y="40006"/>
                </a:lnTo>
                <a:lnTo>
                  <a:pt x="68610" y="68610"/>
                </a:lnTo>
                <a:lnTo>
                  <a:pt x="40006" y="103278"/>
                </a:lnTo>
                <a:lnTo>
                  <a:pt x="18408" y="143069"/>
                </a:lnTo>
                <a:lnTo>
                  <a:pt x="4759" y="187041"/>
                </a:lnTo>
                <a:lnTo>
                  <a:pt x="0" y="234251"/>
                </a:lnTo>
                <a:lnTo>
                  <a:pt x="4759" y="281461"/>
                </a:lnTo>
                <a:lnTo>
                  <a:pt x="18408" y="325433"/>
                </a:lnTo>
                <a:lnTo>
                  <a:pt x="40006" y="365224"/>
                </a:lnTo>
                <a:lnTo>
                  <a:pt x="68610" y="399892"/>
                </a:lnTo>
                <a:lnTo>
                  <a:pt x="103278" y="428496"/>
                </a:lnTo>
                <a:lnTo>
                  <a:pt x="143069" y="450094"/>
                </a:lnTo>
                <a:lnTo>
                  <a:pt x="187041" y="463743"/>
                </a:lnTo>
                <a:lnTo>
                  <a:pt x="234251" y="468503"/>
                </a:lnTo>
                <a:lnTo>
                  <a:pt x="1118476" y="468503"/>
                </a:lnTo>
                <a:lnTo>
                  <a:pt x="1165686" y="463743"/>
                </a:lnTo>
                <a:lnTo>
                  <a:pt x="1209658" y="450094"/>
                </a:lnTo>
                <a:lnTo>
                  <a:pt x="1249449" y="428496"/>
                </a:lnTo>
                <a:lnTo>
                  <a:pt x="1284117" y="399892"/>
                </a:lnTo>
                <a:lnTo>
                  <a:pt x="1312721" y="365224"/>
                </a:lnTo>
                <a:lnTo>
                  <a:pt x="1334319" y="325433"/>
                </a:lnTo>
                <a:lnTo>
                  <a:pt x="1347968" y="281461"/>
                </a:lnTo>
                <a:lnTo>
                  <a:pt x="1352727" y="234251"/>
                </a:lnTo>
                <a:lnTo>
                  <a:pt x="1347968" y="187041"/>
                </a:lnTo>
                <a:lnTo>
                  <a:pt x="1334319" y="143069"/>
                </a:lnTo>
                <a:lnTo>
                  <a:pt x="1312721" y="103278"/>
                </a:lnTo>
                <a:lnTo>
                  <a:pt x="1284117" y="68610"/>
                </a:lnTo>
                <a:lnTo>
                  <a:pt x="1249449" y="40006"/>
                </a:lnTo>
                <a:lnTo>
                  <a:pt x="1209658" y="18408"/>
                </a:lnTo>
                <a:lnTo>
                  <a:pt x="1165686" y="4759"/>
                </a:lnTo>
                <a:lnTo>
                  <a:pt x="1118476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en-GB" sz="800" dirty="0">
                <a:solidFill>
                  <a:schemeClr val="bg1"/>
                </a:solidFill>
                <a:latin typeface="Urbane Demi"/>
              </a:rPr>
              <a:t>      </a:t>
            </a:r>
            <a:endParaRPr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FFFBF1-989A-E75F-FCBB-E09D0C6ED76E}"/>
              </a:ext>
            </a:extLst>
          </p:cNvPr>
          <p:cNvSpPr txBox="1"/>
          <p:nvPr/>
        </p:nvSpPr>
        <p:spPr>
          <a:xfrm>
            <a:off x="2049089" y="318640"/>
            <a:ext cx="1183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Urban demi"/>
              </a:rPr>
              <a:t>Connect now</a:t>
            </a:r>
            <a:endParaRPr lang="en-AE" sz="1400" b="1" dirty="0">
              <a:solidFill>
                <a:schemeClr val="bg1"/>
              </a:solidFill>
              <a:latin typeface="Urban demi"/>
            </a:endParaRP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4C4686A9-ADD1-C9A7-AC88-B82BE5AF3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434" y="488580"/>
            <a:ext cx="1300299" cy="3385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F2BFB1-8C32-6614-7F7D-9467DC67088D}"/>
              </a:ext>
            </a:extLst>
          </p:cNvPr>
          <p:cNvSpPr txBox="1"/>
          <p:nvPr/>
        </p:nvSpPr>
        <p:spPr>
          <a:xfrm>
            <a:off x="186705" y="113688"/>
            <a:ext cx="1556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00">
              <a:spcBef>
                <a:spcPts val="13"/>
              </a:spcBef>
            </a:pPr>
            <a:r>
              <a:rPr lang="en-GB" sz="2000" dirty="0">
                <a:solidFill>
                  <a:schemeClr val="bg1"/>
                </a:solidFill>
                <a:latin typeface="Urbane Bold" panose="00000800000000000000" pitchFamily="2" charset="0"/>
                <a:cs typeface="Urbane Demi"/>
              </a:rPr>
              <a:t>Let’s talk business</a:t>
            </a:r>
            <a:endParaRPr lang="en-GB" sz="2000" dirty="0">
              <a:solidFill>
                <a:schemeClr val="bg1"/>
              </a:solidFill>
              <a:latin typeface="Urbane Bold" panose="00000800000000000000" pitchFamily="2" charset="0"/>
              <a:cs typeface="Urbane-Light"/>
            </a:endParaRPr>
          </a:p>
        </p:txBody>
      </p:sp>
      <p:pic>
        <p:nvPicPr>
          <p:cNvPr id="10" name="Picture 9" descr="A logo of a company&#10;&#10;Description automatically generated">
            <a:extLst>
              <a:ext uri="{FF2B5EF4-FFF2-40B4-BE49-F238E27FC236}">
                <a16:creationId xmlns:a16="http://schemas.microsoft.com/office/drawing/2014/main" id="{517FDDE2-8581-35C1-7B5E-D9FCABD98D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504" y="603389"/>
            <a:ext cx="1122771" cy="2154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A0954A-EC19-0043-3F8D-FEB08A7E7E78}"/>
              </a:ext>
            </a:extLst>
          </p:cNvPr>
          <p:cNvSpPr txBox="1"/>
          <p:nvPr/>
        </p:nvSpPr>
        <p:spPr>
          <a:xfrm>
            <a:off x="4900179" y="430318"/>
            <a:ext cx="82907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Urbane Light" panose="00000400000000000000" pitchFamily="2" charset="0"/>
              </a:rPr>
              <a:t>Co-located with:</a:t>
            </a:r>
            <a:endParaRPr lang="en-AE" sz="600" dirty="0">
              <a:latin typeface="Urban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5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1001</TotalTime>
  <Words>21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Urban demi</vt:lpstr>
      <vt:lpstr>Urban demi</vt:lpstr>
      <vt:lpstr>Urbane Bold</vt:lpstr>
      <vt:lpstr>Urbane Demi</vt:lpstr>
      <vt:lpstr>Urbane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Tesfaye, Seble</dc:creator>
  <cp:lastModifiedBy>Ruksaar Hassan</cp:lastModifiedBy>
  <cp:revision>8</cp:revision>
  <dcterms:created xsi:type="dcterms:W3CDTF">2023-09-25T18:33:52Z</dcterms:created>
  <dcterms:modified xsi:type="dcterms:W3CDTF">2023-12-07T11:33:23Z</dcterms:modified>
</cp:coreProperties>
</file>